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87" r:id="rId13"/>
    <p:sldId id="286" r:id="rId14"/>
    <p:sldId id="289" r:id="rId15"/>
    <p:sldId id="290" r:id="rId16"/>
    <p:sldId id="288" r:id="rId17"/>
    <p:sldId id="293" r:id="rId18"/>
    <p:sldId id="292" r:id="rId19"/>
    <p:sldId id="294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3BD00-40DE-4FD9-A4F9-86A3EF5A530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4532-3216-4C8D-8E4D-1E1F089932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.jpeg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ynn\Music\Playlists\sat%20pres.wpl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ynn\Music\Playlists\readg%20vid.wpl" TargetMode="Externa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6.xml"/><Relationship Id="rId18" Type="http://schemas.openxmlformats.org/officeDocument/2006/relationships/image" Target="../media/image3.png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4.xml"/><Relationship Id="rId5" Type="http://schemas.openxmlformats.org/officeDocument/2006/relationships/slide" Target="slide13.xml"/><Relationship Id="rId1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12.xml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6.xml"/><Relationship Id="rId3" Type="http://schemas.openxmlformats.org/officeDocument/2006/relationships/slide" Target="slide16.xml"/><Relationship Id="rId7" Type="http://schemas.openxmlformats.org/officeDocument/2006/relationships/slide" Target="slide20.xml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openxmlformats.org/officeDocument/2006/relationships/notesSlide" Target="../notesSlides/notesSlide3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4.xml"/><Relationship Id="rId5" Type="http://schemas.openxmlformats.org/officeDocument/2006/relationships/slide" Target="slide18.xml"/><Relationship Id="rId1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17.xml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6572296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Tara’s </a:t>
            </a:r>
            <a:br>
              <a:rPr lang="en-AU" dirty="0" smtClean="0"/>
            </a:br>
            <a:r>
              <a:rPr lang="en-AU" b="0" dirty="0" smtClean="0"/>
              <a:t>Digital Archive Portfolio 2009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143248"/>
            <a:ext cx="5857916" cy="3286148"/>
          </a:xfrm>
        </p:spPr>
        <p:txBody>
          <a:bodyPr>
            <a:normAutofit fontScale="92500"/>
          </a:bodyPr>
          <a:lstStyle/>
          <a:p>
            <a:pPr algn="l"/>
            <a:r>
              <a:rPr lang="en-AU" dirty="0" smtClean="0"/>
              <a:t>Tara is in Year 2 at CQU State School.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This portfolio contains work samples that have been selected to demonstrate Tara’s learning journey over the course of the year.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Each of the sections will be added to throughout the year with samples in the form of: text, videos, graphics, photos, and animations.</a:t>
            </a:r>
          </a:p>
          <a:p>
            <a:pPr algn="l"/>
            <a:r>
              <a:rPr lang="en-AU" dirty="0" smtClean="0"/>
              <a:t> 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215206" y="571480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KLA: ICT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857496"/>
            <a:ext cx="4757726" cy="3571900"/>
          </a:xfrm>
        </p:spPr>
        <p:txBody>
          <a:bodyPr>
            <a:normAutofit lnSpcReduction="10000"/>
          </a:bodyPr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Inquiring With ICTs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Creating With ICTs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Communicating With ICTs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Ethics, Issues and ICTs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Operating ICTs</a:t>
            </a:r>
          </a:p>
          <a:p>
            <a:pPr algn="l"/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Speaking and Listening Sample   3/3/09</a:t>
            </a:r>
            <a:endParaRPr lang="en-AU" dirty="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sat pres.wpl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3979" y="1785926"/>
            <a:ext cx="5238786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Reading and Viewing Sample   27/3/09</a:t>
            </a:r>
            <a:endParaRPr lang="en-AU" dirty="0"/>
          </a:p>
        </p:txBody>
      </p: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readg vid.wpl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76904" y="1857364"/>
            <a:ext cx="5166798" cy="387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Writing and Designing Sample   4/7/09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406167" y="236983"/>
            <a:ext cx="4188741" cy="685800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Language Elements Sample   22/4/09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415674" y="1013294"/>
            <a:ext cx="3786213" cy="5474353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7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Literary and Non-Literary Text Sample   5/10/09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>
            <a:lum contrast="-20000"/>
          </a:blip>
          <a:srcRect/>
          <a:stretch>
            <a:fillRect/>
          </a:stretch>
        </p:blipFill>
        <p:spPr>
          <a:xfrm rot="10800000">
            <a:off x="2857488" y="1571612"/>
            <a:ext cx="3096282" cy="413967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Number Sample</a:t>
            </a:r>
            <a:br>
              <a:rPr lang="en-AU" dirty="0" smtClean="0"/>
            </a:br>
            <a:r>
              <a:rPr lang="en-AU" dirty="0" smtClean="0"/>
              <a:t>4/10/09</a:t>
            </a:r>
            <a:endParaRPr lang="en-AU" dirty="0"/>
          </a:p>
        </p:txBody>
      </p:sp>
      <p:pic>
        <p:nvPicPr>
          <p:cNvPr id="3" name="Picture 2" descr="Cha and Dat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94168" y="2000240"/>
            <a:ext cx="2635088" cy="3357586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Algebra Sample</a:t>
            </a:r>
            <a:br>
              <a:rPr lang="en-AU" dirty="0" smtClean="0"/>
            </a:br>
            <a:r>
              <a:rPr lang="en-AU" dirty="0" smtClean="0"/>
              <a:t>20/11/09</a:t>
            </a:r>
            <a:endParaRPr lang="en-AU" dirty="0"/>
          </a:p>
        </p:txBody>
      </p:sp>
      <p:pic>
        <p:nvPicPr>
          <p:cNvPr id="3" name="Picture 2" descr="Cha and Dat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53275" y="2071677"/>
            <a:ext cx="3033171" cy="3700817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Measurement Sample</a:t>
            </a:r>
            <a:br>
              <a:rPr lang="en-AU" dirty="0" smtClean="0"/>
            </a:br>
            <a:r>
              <a:rPr lang="en-AU" dirty="0" smtClean="0"/>
              <a:t>28/10/09</a:t>
            </a:r>
            <a:endParaRPr lang="en-AU" dirty="0"/>
          </a:p>
        </p:txBody>
      </p:sp>
      <p:pic>
        <p:nvPicPr>
          <p:cNvPr id="3" name="Picture 2" descr="Cha and Dat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 flipV="1">
            <a:off x="2714612" y="1785926"/>
            <a:ext cx="3259101" cy="3871498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Chance and Data Sample</a:t>
            </a:r>
            <a:br>
              <a:rPr lang="en-AU" dirty="0" smtClean="0"/>
            </a:br>
            <a:r>
              <a:rPr lang="en-AU" dirty="0" smtClean="0"/>
              <a:t>28/10/09</a:t>
            </a:r>
            <a:endParaRPr lang="en-AU" dirty="0"/>
          </a:p>
        </p:txBody>
      </p:sp>
      <p:pic>
        <p:nvPicPr>
          <p:cNvPr id="3" name="Picture 2" descr="Cha and Dat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71736" y="1785926"/>
            <a:ext cx="3331483" cy="4000528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5500726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KLA: English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000372"/>
            <a:ext cx="4757726" cy="3429024"/>
          </a:xfrm>
        </p:spPr>
        <p:txBody>
          <a:bodyPr/>
          <a:lstStyle/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3" action="ppaction://hlinksldjump"/>
              </a:rPr>
              <a:t>Speaking and Listening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4" action="ppaction://hlinksldjump"/>
              </a:rPr>
              <a:t>Reading and Viewing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5" action="ppaction://hlinksldjump"/>
              </a:rPr>
              <a:t>Writing and Designing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6" action="ppaction://hlinksldjump"/>
              </a:rPr>
              <a:t>Language Elements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7" action="ppaction://hlinksldjump"/>
              </a:rPr>
              <a:t>Literary and Non-Literary Text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9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0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1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3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4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5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6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7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aras writing.bmp"/>
          <p:cNvPicPr>
            <a:picLocks noChangeAspect="1"/>
          </p:cNvPicPr>
          <p:nvPr/>
        </p:nvPicPr>
        <p:blipFill>
          <a:blip r:embed="rId18" cstate="email">
            <a:lum contrast="-10000"/>
          </a:blip>
          <a:stretch>
            <a:fillRect/>
          </a:stretch>
        </p:blipFill>
        <p:spPr>
          <a:xfrm rot="5400000">
            <a:off x="814539" y="685603"/>
            <a:ext cx="1259782" cy="174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Space Sample</a:t>
            </a:r>
            <a:br>
              <a:rPr lang="en-AU" dirty="0" smtClean="0"/>
            </a:br>
            <a:r>
              <a:rPr lang="en-AU" dirty="0" smtClean="0"/>
              <a:t>22/10/09</a:t>
            </a:r>
            <a:endParaRPr lang="en-AU" dirty="0"/>
          </a:p>
        </p:txBody>
      </p:sp>
      <p:pic>
        <p:nvPicPr>
          <p:cNvPr id="3" name="Picture 2" descr="Cha and Dat.bmp"/>
          <p:cNvPicPr>
            <a:picLocks noChangeAspect="1"/>
          </p:cNvPicPr>
          <p:nvPr/>
        </p:nvPicPr>
        <p:blipFill>
          <a:blip r:embed="rId3" cstate="email">
            <a:lum contrast="-10000"/>
          </a:blip>
          <a:srcRect/>
          <a:stretch>
            <a:fillRect/>
          </a:stretch>
        </p:blipFill>
        <p:spPr>
          <a:xfrm>
            <a:off x="2500298" y="1643050"/>
            <a:ext cx="3502650" cy="4143404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KLA: Mathematics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928934"/>
            <a:ext cx="4757726" cy="3500462"/>
          </a:xfrm>
        </p:spPr>
        <p:txBody>
          <a:bodyPr>
            <a:normAutofit lnSpcReduction="10000"/>
          </a:bodyPr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b="1" dirty="0" smtClean="0"/>
          </a:p>
          <a:p>
            <a:pPr algn="l"/>
            <a:r>
              <a:rPr lang="en-AU" dirty="0" smtClean="0">
                <a:hlinkClick r:id="rId3" action="ppaction://hlinksldjump"/>
              </a:rPr>
              <a:t>Number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4" action="ppaction://hlinksldjump"/>
              </a:rPr>
              <a:t>Algebra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5" action="ppaction://hlinksldjump"/>
              </a:rPr>
              <a:t>Measurement 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6" action="ppaction://hlinksldjump"/>
              </a:rPr>
              <a:t>Chance and Data</a:t>
            </a:r>
            <a:endParaRPr lang="en-AU" dirty="0" smtClean="0"/>
          </a:p>
          <a:p>
            <a:pPr algn="l"/>
            <a:endParaRPr lang="en-AU" dirty="0" smtClean="0"/>
          </a:p>
          <a:p>
            <a:pPr algn="l"/>
            <a:r>
              <a:rPr lang="en-AU" dirty="0" smtClean="0">
                <a:hlinkClick r:id="rId7" action="ppaction://hlinksldjump"/>
              </a:rPr>
              <a:t>Space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9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0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1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3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4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5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6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7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KLA: HPE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4757726" cy="3643338"/>
          </a:xfrm>
        </p:spPr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b="1" dirty="0" smtClean="0"/>
          </a:p>
          <a:p>
            <a:pPr algn="l"/>
            <a:r>
              <a:rPr lang="en-AU" dirty="0" smtClean="0"/>
              <a:t>Health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Physical Activity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Personal Development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KLA: The Arts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4757726" cy="3643338"/>
          </a:xfrm>
        </p:spPr>
        <p:txBody>
          <a:bodyPr>
            <a:normAutofit lnSpcReduction="10000"/>
          </a:bodyPr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Dance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Drama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Media 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Music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Visual Art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KLA: Languages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714620"/>
            <a:ext cx="4757726" cy="3714776"/>
          </a:xfrm>
        </p:spPr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Comprehending and Composing in </a:t>
            </a:r>
          </a:p>
          <a:p>
            <a:pPr algn="l"/>
            <a:r>
              <a:rPr lang="en-AU" dirty="0" smtClean="0"/>
              <a:t>the Target Language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Intercultural Competence and Cultural Awareness</a:t>
            </a:r>
          </a:p>
          <a:p>
            <a:pPr algn="l"/>
            <a:endParaRPr lang="en-AU" dirty="0" smtClean="0"/>
          </a:p>
          <a:p>
            <a:pPr algn="l"/>
            <a:endParaRPr lang="en-AU" dirty="0" smtClean="0"/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KLA: Science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857496"/>
            <a:ext cx="4757726" cy="3571900"/>
          </a:xfrm>
        </p:spPr>
        <p:txBody>
          <a:bodyPr>
            <a:normAutofit lnSpcReduction="10000"/>
          </a:bodyPr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Science as a Human Endeavour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Earth and Beyond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Energy and Change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Life and Living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Natural and Processed Materials</a:t>
            </a:r>
          </a:p>
          <a:p>
            <a:pPr algn="l"/>
            <a:endParaRPr lang="en-AU" dirty="0" smtClean="0"/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Tara Camilleri</a:t>
            </a:r>
            <a:br>
              <a:rPr lang="en-AU" dirty="0" smtClean="0"/>
            </a:br>
            <a:r>
              <a:rPr lang="en-AU" dirty="0" smtClean="0"/>
              <a:t>KLA: SOSE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4757726" cy="3643338"/>
          </a:xfrm>
        </p:spPr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Time, Continuity and Change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Place and Space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Culture and Identify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Political and Economic Systems</a:t>
            </a:r>
          </a:p>
          <a:p>
            <a:pPr algn="l"/>
            <a:endParaRPr lang="en-AU" dirty="0" smtClean="0"/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5715040" cy="1928826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KLA: Technology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786058"/>
            <a:ext cx="5857916" cy="3643338"/>
          </a:xfrm>
        </p:spPr>
        <p:txBody>
          <a:bodyPr/>
          <a:lstStyle/>
          <a:p>
            <a:pPr algn="l"/>
            <a:endParaRPr lang="en-AU" dirty="0" smtClean="0"/>
          </a:p>
          <a:p>
            <a:pPr algn="l"/>
            <a:r>
              <a:rPr lang="en-AU" b="1" dirty="0" smtClean="0"/>
              <a:t>Work Samples Included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Technology as a Human Endeavour</a:t>
            </a:r>
          </a:p>
          <a:p>
            <a:pPr algn="l"/>
            <a:endParaRPr lang="en-AU" dirty="0" smtClean="0"/>
          </a:p>
          <a:p>
            <a:pPr algn="l"/>
            <a:r>
              <a:rPr lang="en-AU" dirty="0" smtClean="0"/>
              <a:t>Information, Materials and Systems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643182"/>
          <a:ext cx="2143140" cy="374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Home</a:t>
                      </a:r>
                      <a:endParaRPr lang="en-AU" sz="1600" dirty="0"/>
                    </a:p>
                  </a:txBody>
                  <a:tcPr/>
                </a:tc>
              </a:tr>
              <a:tr h="371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English</a:t>
                      </a:r>
                      <a:endParaRPr lang="en-AU" sz="1600" dirty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Mathematics</a:t>
                      </a:r>
                      <a:endParaRPr lang="en-AU" sz="1600" dirty="0" smtClean="0"/>
                    </a:p>
                  </a:txBody>
                  <a:tcPr/>
                </a:tc>
              </a:tr>
              <a:tr h="291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HPE</a:t>
                      </a:r>
                      <a:endParaRPr lang="en-AU" sz="1600" dirty="0" smtClean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7" action="ppaction://hlinksldjump"/>
                        </a:rPr>
                        <a:t>The Arts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8" action="ppaction://hlinksldjump"/>
                        </a:rPr>
                        <a:t>Languages</a:t>
                      </a:r>
                      <a:endParaRPr lang="en-AU" sz="1600" dirty="0"/>
                    </a:p>
                  </a:txBody>
                  <a:tcPr/>
                </a:tc>
              </a:tr>
              <a:tr h="414711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9" action="ppaction://hlinksldjump"/>
                        </a:rPr>
                        <a:t>Science</a:t>
                      </a:r>
                      <a:endParaRPr lang="en-AU" sz="1600" dirty="0"/>
                    </a:p>
                  </a:txBody>
                  <a:tcPr/>
                </a:tc>
              </a:tr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0" action="ppaction://hlinksldjump"/>
                        </a:rPr>
                        <a:t>SOSE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1" action="ppaction://hlinksldjump"/>
                        </a:rPr>
                        <a:t>Technology</a:t>
                      </a:r>
                      <a:endParaRPr lang="en-AU" sz="1600" dirty="0"/>
                    </a:p>
                  </a:txBody>
                  <a:tcPr/>
                </a:tc>
              </a:tr>
              <a:tr h="20735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ICT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1604</TotalTime>
  <Words>368</Words>
  <Application>Microsoft Office PowerPoint</Application>
  <PresentationFormat>On-screen Show (4:3)</PresentationFormat>
  <Paragraphs>239</Paragraphs>
  <Slides>20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Tara’s  Digital Archive Portfolio 2009</vt:lpstr>
      <vt:lpstr>KLA: English</vt:lpstr>
      <vt:lpstr> KLA: Mathematics</vt:lpstr>
      <vt:lpstr> KLA: HPE</vt:lpstr>
      <vt:lpstr> KLA: The Arts</vt:lpstr>
      <vt:lpstr> KLA: Languages</vt:lpstr>
      <vt:lpstr>KLA: Science</vt:lpstr>
      <vt:lpstr>Tara Camilleri KLA: SOSE</vt:lpstr>
      <vt:lpstr> KLA: Technology</vt:lpstr>
      <vt:lpstr> KLA: ICT</vt:lpstr>
      <vt:lpstr>Speaking and Listening Sample   3/3/09</vt:lpstr>
      <vt:lpstr>Reading and Viewing Sample   27/3/09</vt:lpstr>
      <vt:lpstr>Writing and Designing Sample   4/7/09</vt:lpstr>
      <vt:lpstr>Language Elements Sample   22/4/09</vt:lpstr>
      <vt:lpstr>Literary and Non-Literary Text Sample   5/10/09</vt:lpstr>
      <vt:lpstr>Number Sample 4/10/09</vt:lpstr>
      <vt:lpstr>Algebra Sample 20/11/09</vt:lpstr>
      <vt:lpstr>Measurement Sample 28/10/09</vt:lpstr>
      <vt:lpstr>Chance and Data Sample 28/10/09</vt:lpstr>
      <vt:lpstr>Space Sample 22/10/09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Lynn</cp:lastModifiedBy>
  <cp:revision>49</cp:revision>
  <dcterms:created xsi:type="dcterms:W3CDTF">2010-07-30T06:21:27Z</dcterms:created>
  <dcterms:modified xsi:type="dcterms:W3CDTF">2010-08-09T00:13:31Z</dcterms:modified>
</cp:coreProperties>
</file>