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BD00-40DE-4FD9-A4F9-86A3EF5A530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4532-3216-4C8D-8E4D-1E1F089932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8DF124-86AE-4A4A-BAE4-AD6B8FE2D711}" type="datetimeFigureOut">
              <a:rPr lang="en-US" smtClean="0"/>
              <a:pPr/>
              <a:t>8/4/2010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2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slide" Target="slide3.xml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Tara’s </a:t>
            </a:r>
            <a:br>
              <a:rPr lang="en-AU" dirty="0" smtClean="0"/>
            </a:br>
            <a:r>
              <a:rPr lang="en-AU" b="0" dirty="0" smtClean="0"/>
              <a:t>Digital Capabilities Portfolio 2009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500462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 smtClean="0"/>
              <a:t>Scientific Experiments</a:t>
            </a:r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sz="2400" dirty="0" smtClean="0"/>
              <a:t>My Portfolio will show how I did a scientific experiment with plants.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I wanted to see what I plant needs to grow.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rcRect l="11127" t="29719" r="61732" b="23789"/>
          <a:stretch>
            <a:fillRect/>
          </a:stretch>
        </p:blipFill>
        <p:spPr bwMode="auto">
          <a:xfrm>
            <a:off x="7215206" y="571480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The Task Overview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714752"/>
            <a:ext cx="5857916" cy="2500330"/>
          </a:xfrm>
        </p:spPr>
        <p:txBody>
          <a:bodyPr>
            <a:normAutofit/>
          </a:bodyPr>
          <a:lstStyle/>
          <a:p>
            <a:pPr algn="l"/>
            <a:r>
              <a:rPr lang="en-AU" sz="3200" b="1" dirty="0" smtClean="0"/>
              <a:t>I will do an experiment with a bean seed to see what it needs to grow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The Criteria Sheet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000372"/>
            <a:ext cx="5857916" cy="3214710"/>
          </a:xfrm>
        </p:spPr>
        <p:txBody>
          <a:bodyPr>
            <a:normAutofit/>
          </a:bodyPr>
          <a:lstStyle/>
          <a:p>
            <a:pPr algn="l"/>
            <a:r>
              <a:rPr lang="en-AU" sz="2400" dirty="0" smtClean="0"/>
              <a:t>For my Scientific Report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itera sh.bmp"/>
          <p:cNvPicPr>
            <a:picLocks noChangeAspect="1"/>
          </p:cNvPicPr>
          <p:nvPr/>
        </p:nvPicPr>
        <p:blipFill>
          <a:blip r:embed="rId11" cstate="print"/>
          <a:srcRect l="37007" t="3125" r="8134" b="34375"/>
          <a:stretch>
            <a:fillRect/>
          </a:stretch>
        </p:blipFill>
        <p:spPr>
          <a:xfrm rot="5400000">
            <a:off x="4143372" y="2857496"/>
            <a:ext cx="2714642" cy="4286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My Predictions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571744"/>
            <a:ext cx="5857916" cy="3643338"/>
          </a:xfrm>
        </p:spPr>
        <p:txBody>
          <a:bodyPr>
            <a:normAutofit/>
          </a:bodyPr>
          <a:lstStyle/>
          <a:p>
            <a:pPr algn="l"/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itera sh.bmp"/>
          <p:cNvPicPr>
            <a:picLocks noChangeAspect="1"/>
          </p:cNvPicPr>
          <p:nvPr/>
        </p:nvPicPr>
        <p:blipFill>
          <a:blip r:embed="rId11" cstate="print">
            <a:lum contrast="-20000"/>
          </a:blip>
          <a:stretch>
            <a:fillRect/>
          </a:stretch>
        </p:blipFill>
        <p:spPr>
          <a:xfrm>
            <a:off x="3571868" y="2500306"/>
            <a:ext cx="4143406" cy="397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My Experiment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571744"/>
            <a:ext cx="5857916" cy="3643338"/>
          </a:xfrm>
        </p:spPr>
        <p:txBody>
          <a:bodyPr>
            <a:normAutofit/>
          </a:bodyPr>
          <a:lstStyle/>
          <a:p>
            <a:pPr algn="l"/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itera sh.bmp"/>
          <p:cNvPicPr>
            <a:picLocks noChangeAspect="1"/>
          </p:cNvPicPr>
          <p:nvPr/>
        </p:nvPicPr>
        <p:blipFill>
          <a:blip r:embed="rId11" cstate="print">
            <a:lum contrast="-20000"/>
          </a:blip>
          <a:stretch>
            <a:fillRect/>
          </a:stretch>
        </p:blipFill>
        <p:spPr>
          <a:xfrm>
            <a:off x="4071934" y="2500306"/>
            <a:ext cx="2869286" cy="397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My Observations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571744"/>
            <a:ext cx="5857916" cy="3643338"/>
          </a:xfrm>
        </p:spPr>
        <p:txBody>
          <a:bodyPr>
            <a:normAutofit/>
          </a:bodyPr>
          <a:lstStyle/>
          <a:p>
            <a:pPr algn="l"/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ritera sh.bmp"/>
          <p:cNvPicPr>
            <a:picLocks noChangeAspect="1"/>
          </p:cNvPicPr>
          <p:nvPr/>
        </p:nvPicPr>
        <p:blipFill>
          <a:blip r:embed="rId11" cstate="print">
            <a:lum contrast="-30000"/>
          </a:blip>
          <a:stretch>
            <a:fillRect/>
          </a:stretch>
        </p:blipFill>
        <p:spPr>
          <a:xfrm>
            <a:off x="4071934" y="2500306"/>
            <a:ext cx="2869286" cy="3976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143800" cy="2071702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What I Have Learned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571876"/>
            <a:ext cx="5857916" cy="2786082"/>
          </a:xfrm>
        </p:spPr>
        <p:txBody>
          <a:bodyPr>
            <a:normAutofit lnSpcReduction="10000"/>
          </a:bodyPr>
          <a:lstStyle/>
          <a:p>
            <a:pPr algn="l"/>
            <a:r>
              <a:rPr lang="en-AU" sz="2400" dirty="0" smtClean="0"/>
              <a:t>That plants need soil, water and sun shine to grow.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I learned that as the seed grew into a plant it grew lots of roots.  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The leaves and the plant grew bigger and taller everyday.  </a:t>
            </a:r>
            <a:endParaRPr lang="en-AU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714752"/>
          <a:ext cx="2143140" cy="246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Task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Overview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Criteria Sheet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Predictions</a:t>
                      </a:r>
                      <a:endParaRPr lang="en-AU" sz="1600" dirty="0" smtClean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6" action="ppaction://hlinksldjump"/>
                        </a:rPr>
                        <a:t>Experiment</a:t>
                      </a:r>
                      <a:endParaRPr lang="en-AU" sz="1600" dirty="0"/>
                    </a:p>
                  </a:txBody>
                  <a:tcPr/>
                </a:tc>
              </a:tr>
              <a:tr h="31747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Observations</a:t>
                      </a:r>
                      <a:endParaRPr lang="en-AU" sz="1600" dirty="0"/>
                    </a:p>
                  </a:txBody>
                  <a:tcPr/>
                </a:tc>
              </a:tr>
              <a:tr h="45261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What I learned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228709" y="571480"/>
            <a:ext cx="13303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3081</TotalTime>
  <Words>186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Tara’s  Digital Capabilities Portfolio 2009</vt:lpstr>
      <vt:lpstr>The Task Overview</vt:lpstr>
      <vt:lpstr>The Criteria Sheet</vt:lpstr>
      <vt:lpstr>My Predictions</vt:lpstr>
      <vt:lpstr>My Experiment</vt:lpstr>
      <vt:lpstr>My Observations</vt:lpstr>
      <vt:lpstr>What I Have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Amy Kennedy</cp:lastModifiedBy>
  <cp:revision>57</cp:revision>
  <dcterms:created xsi:type="dcterms:W3CDTF">2010-07-30T06:21:27Z</dcterms:created>
  <dcterms:modified xsi:type="dcterms:W3CDTF">2010-08-04T23:01:30Z</dcterms:modified>
</cp:coreProperties>
</file>