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74" r:id="rId12"/>
    <p:sldId id="273"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3BD00-40DE-4FD9-A4F9-86A3EF5A5301}" type="datetimeFigureOut">
              <a:rPr lang="en-US" smtClean="0"/>
              <a:pPr/>
              <a:t>8/2/2010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784532-3216-4C8D-8E4D-1E1F089932B8}"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D784532-3216-4C8D-8E4D-1E1F089932B8}"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11" name="Slide Number Placeholder 10"/>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F40034F-CD7D-4412-A32D-64F6CEF210B8}"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8DF124-86AE-4A4A-BAE4-AD6B8FE2D711}" type="datetimeFigureOut">
              <a:rPr lang="en-US" smtClean="0"/>
              <a:pPr/>
              <a:t>8/2/2010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F40034F-CD7D-4412-A32D-64F6CEF210B8}" type="slidenum">
              <a:rPr lang="en-AU" smtClean="0"/>
              <a:pPr/>
              <a:t>‹#›</a:t>
            </a:fld>
            <a:endParaRPr lang="en-AU"/>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D8DF124-86AE-4A4A-BAE4-AD6B8FE2D711}" type="datetimeFigureOut">
              <a:rPr lang="en-US" smtClean="0"/>
              <a:pPr/>
              <a:t>8/2/2010</a:t>
            </a:fld>
            <a:endParaRPr lang="en-AU"/>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AU"/>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F40034F-CD7D-4412-A32D-64F6CEF210B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slide" Target="slide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slide" Target="slide5.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 Target="slide1.xml"/><Relationship Id="rId7"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7.xml"/><Relationship Id="rId7" Type="http://schemas.openxmlformats.org/officeDocument/2006/relationships/slide" Target="slide2.xml"/><Relationship Id="rId12"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1.xml"/><Relationship Id="rId11" Type="http://schemas.openxmlformats.org/officeDocument/2006/relationships/slide" Target="slide6.xml"/><Relationship Id="rId5" Type="http://schemas.openxmlformats.org/officeDocument/2006/relationships/slide" Target="slide9.xml"/><Relationship Id="rId10" Type="http://schemas.openxmlformats.org/officeDocument/2006/relationships/slide" Target="slide5.xml"/><Relationship Id="rId4" Type="http://schemas.openxmlformats.org/officeDocument/2006/relationships/slide" Target="slide8.xml"/><Relationship Id="rId9" Type="http://schemas.openxmlformats.org/officeDocument/2006/relationships/slide" Target="slide4.xml"/></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0.xml"/><Relationship Id="rId7" Type="http://schemas.openxmlformats.org/officeDocument/2006/relationships/slide" Target="slide2.xml"/><Relationship Id="rId12"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slide" Target="slide1.xml"/><Relationship Id="rId11" Type="http://schemas.openxmlformats.org/officeDocument/2006/relationships/slide" Target="slide6.xml"/><Relationship Id="rId5" Type="http://schemas.openxmlformats.org/officeDocument/2006/relationships/slide" Target="slide14.xml"/><Relationship Id="rId10" Type="http://schemas.openxmlformats.org/officeDocument/2006/relationships/slide" Target="slide5.xml"/><Relationship Id="rId4" Type="http://schemas.openxmlformats.org/officeDocument/2006/relationships/slide" Target="slide13.xml"/><Relationship Id="rId9" Type="http://schemas.openxmlformats.org/officeDocument/2006/relationships/slide" Target="slide4.xml"/></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6.xml"/><Relationship Id="rId7" Type="http://schemas.openxmlformats.org/officeDocument/2006/relationships/slide" Target="slide2.xml"/><Relationship Id="rId12"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1.xml"/><Relationship Id="rId11" Type="http://schemas.openxmlformats.org/officeDocument/2006/relationships/slide" Target="slide6.xml"/><Relationship Id="rId5" Type="http://schemas.openxmlformats.org/officeDocument/2006/relationships/slide" Target="slide19.xml"/><Relationship Id="rId10" Type="http://schemas.openxmlformats.org/officeDocument/2006/relationships/slide" Target="slide5.xml"/><Relationship Id="rId4" Type="http://schemas.openxmlformats.org/officeDocument/2006/relationships/slide" Target="slide17.xml"/><Relationship Id="rId9" Type="http://schemas.openxmlformats.org/officeDocument/2006/relationships/slide" Target="slide4.xml"/></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 Id="rId9"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Digital </a:t>
            </a:r>
            <a:r>
              <a:rPr lang="en-AU" b="0" dirty="0" smtClean="0"/>
              <a:t>Learning </a:t>
            </a:r>
            <a:r>
              <a:rPr lang="en-AU" b="0" dirty="0" smtClean="0"/>
              <a:t>Portfolio 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Tara is in Year 2 at CQU State School.</a:t>
            </a:r>
          </a:p>
          <a:p>
            <a:pPr algn="l"/>
            <a:endParaRPr lang="en-AU" dirty="0" smtClean="0"/>
          </a:p>
          <a:p>
            <a:pPr algn="l"/>
            <a:r>
              <a:rPr lang="en-AU" dirty="0" smtClean="0"/>
              <a:t>This portfolio contains </a:t>
            </a:r>
            <a:r>
              <a:rPr lang="en-AU" dirty="0" smtClean="0"/>
              <a:t>c</a:t>
            </a:r>
            <a:r>
              <a:rPr lang="en-AU" dirty="0" smtClean="0"/>
              <a:t>ontent knowledge and reflections on fairytales.</a:t>
            </a:r>
            <a:endParaRPr lang="en-AU" dirty="0" smtClean="0"/>
          </a:p>
          <a:p>
            <a:pPr algn="l"/>
            <a:endParaRPr lang="en-AU" dirty="0" smtClean="0"/>
          </a:p>
          <a:p>
            <a:pPr algn="l"/>
            <a:r>
              <a:rPr lang="en-AU" dirty="0" smtClean="0"/>
              <a:t>Each of the sections will be added to throughout the year with samples in the form of: text, videos, graphics, photos, and animations</a:t>
            </a:r>
            <a:r>
              <a:rPr lang="en-AU" dirty="0" smtClean="0"/>
              <a:t>.</a:t>
            </a:r>
            <a:endParaRPr lang="en-AU" dirty="0" smtClean="0"/>
          </a:p>
          <a:p>
            <a:pPr algn="l"/>
            <a:r>
              <a:rPr lang="en-AU" dirty="0" smtClean="0"/>
              <a:t> </a:t>
            </a:r>
          </a:p>
          <a:p>
            <a:pPr algn="l"/>
            <a:endParaRPr lang="en-AU" dirty="0"/>
          </a:p>
        </p:txBody>
      </p:sp>
      <p:graphicFrame>
        <p:nvGraphicFramePr>
          <p:cNvPr id="4" name="Table 3"/>
          <p:cNvGraphicFramePr>
            <a:graphicFrameLocks noGrp="1"/>
          </p:cNvGraphicFramePr>
          <p:nvPr/>
        </p:nvGraphicFramePr>
        <p:xfrm>
          <a:off x="611560" y="3068960"/>
          <a:ext cx="2143140" cy="2285800"/>
        </p:xfrm>
        <a:graphic>
          <a:graphicData uri="http://schemas.openxmlformats.org/drawingml/2006/table">
            <a:tbl>
              <a:tblPr firstRow="1" bandRow="1">
                <a:tableStyleId>{5C22544A-7EE6-4342-B048-85BDC9FD1C3A}</a:tableStyleId>
              </a:tblPr>
              <a:tblGrid>
                <a:gridCol w="2143140"/>
              </a:tblGrid>
              <a:tr h="414711">
                <a:tc>
                  <a:txBody>
                    <a:bodyPr/>
                    <a:lstStyle/>
                    <a:p>
                      <a:pPr algn="ctr"/>
                      <a:r>
                        <a:rPr lang="en-AU" sz="1600" dirty="0" smtClean="0">
                          <a:hlinkClick r:id="rId3" action="ppaction://hlinksldjump"/>
                        </a:rPr>
                        <a:t>Home</a:t>
                      </a:r>
                      <a:endParaRPr lang="en-AU" sz="1600" dirty="0"/>
                    </a:p>
                  </a:txBody>
                  <a:tcPr/>
                </a:tc>
              </a:tr>
              <a:tr h="371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4" action="ppaction://hlinksldjump"/>
                        </a:rPr>
                        <a:t>My</a:t>
                      </a:r>
                      <a:r>
                        <a:rPr lang="en-AU" sz="1600" baseline="0" dirty="0" smtClean="0">
                          <a:hlinkClick r:id="rId4" action="ppaction://hlinksldjump"/>
                        </a:rPr>
                        <a:t> Learning Goals</a:t>
                      </a:r>
                      <a:endParaRPr lang="en-AU" sz="1600" dirty="0"/>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5" action="ppaction://hlinksldjump"/>
                        </a:rPr>
                        <a:t>My Strengths</a:t>
                      </a:r>
                      <a:endParaRPr lang="en-AU" sz="1600" dirty="0" smtClean="0"/>
                    </a:p>
                  </a:txBody>
                  <a:tcPr/>
                </a:tc>
              </a:tr>
              <a:tr h="2914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6" action="ppaction://hlinksldjump"/>
                        </a:rPr>
                        <a:t>My Improvements</a:t>
                      </a:r>
                      <a:endParaRPr lang="en-AU" sz="1600" dirty="0" smtClean="0"/>
                    </a:p>
                  </a:txBody>
                  <a:tcPr/>
                </a:tc>
              </a:tr>
              <a:tr h="414711">
                <a:tc>
                  <a:txBody>
                    <a:bodyPr/>
                    <a:lstStyle/>
                    <a:p>
                      <a:pPr algn="ctr"/>
                      <a:r>
                        <a:rPr lang="en-AU" sz="1600" dirty="0" smtClean="0">
                          <a:hlinkClick r:id="rId7" action="ppaction://hlinksldjump"/>
                        </a:rPr>
                        <a:t>My </a:t>
                      </a:r>
                      <a:r>
                        <a:rPr lang="en-AU" sz="1600" dirty="0" err="1" smtClean="0">
                          <a:hlinkClick r:id="rId7" action="ppaction://hlinksldjump"/>
                        </a:rPr>
                        <a:t>Learnings</a:t>
                      </a:r>
                      <a:endParaRPr lang="en-AU" sz="1600" dirty="0"/>
                    </a:p>
                  </a:txBody>
                  <a:tcPr/>
                </a:tc>
              </a:tr>
              <a:tr h="414711">
                <a:tc>
                  <a:txBody>
                    <a:bodyPr/>
                    <a:lstStyle/>
                    <a:p>
                      <a:pPr algn="ctr"/>
                      <a:r>
                        <a:rPr lang="en-AU" sz="1600" dirty="0" smtClean="0">
                          <a:hlinkClick r:id="rId8" action="ppaction://hlinksldjump"/>
                        </a:rPr>
                        <a:t>My Reflections</a:t>
                      </a:r>
                      <a:endParaRPr lang="en-AU" sz="1600" dirty="0"/>
                    </a:p>
                  </a:txBody>
                  <a:tcPr/>
                </a:tc>
              </a:tr>
            </a:tbl>
          </a:graphicData>
        </a:graphic>
      </p:graphicFrame>
      <p:pic>
        <p:nvPicPr>
          <p:cNvPr id="5" name="Picture 4" descr="C:\Users\Lynn\Pictures\2010-03-22 kids\kids 007.JPG"/>
          <p:cNvPicPr/>
          <p:nvPr/>
        </p:nvPicPr>
        <p:blipFill>
          <a:blip r:embed="rId9"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38914" name="AutoShape 2" descr="data:image/jpeg;base64,/9j/4AAQSkZJRgABAQAAAQABAAD/2wBDAAkGBwgHBgkIBwgKCgkLDRYPDQwMDRsUFRAWIB0iIiAdHx8kKDQsJCYxJx8fLT0tMTU3Ojo6Iys/RD84QzQ5Ojf/2wBDAQoKCg0MDRoPDxo3JR8lNzc3Nzc3Nzc3Nzc3Nzc3Nzc3Nzc3Nzc3Nzc3Nzc3Nzc3Nzc3Nzc3Nzc3Nzc3Nzc3Nzf/wAARCACnAN8DASIAAhEBAxEB/8QAGwAAAgMBAQEAAAAAAAAAAAAAAAEEBQYCAwf/xAA+EAABAwMDAQYDBQYFBAMAAAABAgMRAAQhBRIxQQYTIlFhcYGRoRQyQrHBByNSYtHwFTNysuEkQ6LxNNLi/8QAGgEAAgMBAQAAAAAAAAAAAAAAAAUCAwQGAf/EAC4RAAICAgEEAQMCBgMBAAAAAAECAAMEERIFITFBEyJRYXGxMoGRocHwBhQVI//aAAwDAQACEQMRAD8A+uTRSoq+XRxSigGnNE8ipg0UhCp2qBgkGD1HNEJ1FIiKBNMHzohAGaCPKiPKmJHtRPdQSelBG0kimQCJFCT0VRCBzkZpkb0g0QUn0ppG1X8pohOVeJsnyrpedqvOugmFbDwRSIPd56GvIQI/eikPvqPSK7P+aPauR90+vFEJynAk0k+FO7zroiVBHpQRK9o4FEJykEAqIpfeNdK8aoHA5pEgeEV7CJRgQKQE5NPbGTSJ8uKIQJpUwnzpkiKIRDFImlzRFEIRTilRNEIRRBpzVbrmqDSmGHijvAt4NlsGFEEEynoSInPSvGYKNmSRS7cR5j1Nm8fj7MpCUoIUhSVkKChPIIgjNRuymn3+m2LjOoPJdWXN6YVJTOVSYHJzHSat7Z9Fzbsvtght1AWARBgiRTccQ22pxxQQlIklRgD4mvd8hoSjgobkZ2SImoq71gJStBU4hXCkCQaqrnU0vPQy4UoSfCstq6gjOOsHPp0ryUVha2HR42wVFKt0wOVJkD5jHvSLP6hlUuUSo9vc1UrXYAQwM0SFBSApElJEggV2COs/Ksu+ne3ggwncJwlXv9D8KhsOho+C9WpQkrUV/d4gcxHMlMmYA9WvS8hc+gWA6PsRfl5DY1nFl7febSOCkz6iuhCx4jWSt9VvLdDaxdEoVyHvF5cGAeDPOQPWrOw7QouPDd26miFbS4nInyg5n0E1ubHde4ldfUKWOj2Muxjwq486Ti0MNrW8tKGkiStRwB60NuJW0laVJcbVkLSZrDftV1RDdg1paHlpdWpL5IVCdgnwn3OfIRWS1+Ckzev1eJtbO9tb1Cl2r7buznYZj4dKkkCVJPVMjFfD9DvL/S7w6ppjLzqWG9rhWFKbSgx985iSMZxzxW+GuXl82HW7pLbSgFAMwCM8GQTP1wZivMRmydjxKMu4Yw2RubNIkpV/LUa/uEWbKStQBOTPv/zWMduS+2jvb1wbhKVd4ecSIniJGeIHM1MYcRb2y7u5cbZZaCG0OrcSAMjiSB4lHJJHFV9SW2lAE2SZDEyfmY9tAS9stTRdXCmgUqUpMpUKsCOUJ561mVvKW5b3SVmyfRJ3ONEpWPIgx8OoqWzrpQvubxoAk/5rAUoHE8e2YE1l6Xe1qmtztx696mnIdau7DQ+8uj0Sn40jAwcmuGX27loLtXELbP4gcGu1bUQOSetNPxAEHxOYJycCgkCghSvaggCiE5OaIpz6Us0T2GKCYpAZpkUQiilFE0TRCJxQQ2pajCUgkmOKyvaHRdR19DVwkhpDSjss3xGP4lHMK9Og9ZrWA15vvpt2VOrICEiT/fvUHTmOJk67jSeY9SutGLTQtPaZaDm4JCUpW4VKJ8pOBn2AqqD9xqjv/UFKRuMIJCUpEYzB6hQ8zjoKbinL683unJlQUoSG0gwCB1zuiRkzOBiXYG23rU20XUNqIRMEbo8SiTyek+hq53GMmlG2mJarc0mw/wAH7yK/pgWpLFy6y6kmSmJBggwST6f3ip1s3ZtrbKtPQ0/bpDDaylBWoQAEgyVRAGfIZr3au7N1wMlaUuTlAKDuP8p6xHGDHxoVYqavhcNKlYBBW9EJmPKCTFKsi7IYgsNzXTRXQCFGpXKO1AUmD3azG33qxvL5hrSnLp5VukoSQC+PDvglIMCYJqMdPdSh0tOJcAkhO3JnJGDmvnXbjXbxWqW2iaWtdu4HUqdI+8COR7Azjnwq9KRdPxsmrIIIIXv3/aX5BRq+3czxuLHVU37d1qGtaQ4l53cthnDhTPEbfBI4ER0medBpT1wVC13i7TKkIUlJ8InHTz6D8sVlLnsC3Z37TgvHLgXSkBL1q0rfKlgKUqVEbQFAzOc+U1C1RzXux77TlwV3FkVlLdwQYUQfwq6HHHPXNdXj5ikgBtmZLaFNBrdBv7z6hY3jti45csXKGm4JWheUrAElSpOPLA5BqrZ1ty47Y3F2yli7ecswLVDYMNgHcpMkfez+Qqh1PX3NdtbBZLaWSgqWuCS6sH8aRAkCPeZ9BDtP8R+3Nu6a067cIUNhatyc+R8UR71RnZfJ+HGVYOI1Q5Ftz6fdsvq023TptkzaNvr3XjKkpRtSpI3HamQpXTkjnnFeXZPszb6Zols1dttvPmVryVJBPAE8wIE1ItWL10pcu3tgUEJWgOeDcYBjE+YBJPmM8Yi51ztHaaqO7+2JW86tJC2VqaSkEAkJxIG4HGMjmapXmdFe012pWEJcjt3n0xxDdu0pTTQG0YS2kAk9APU1WJ1K2NuhbbBf8Y7xsJ8SSoSZTEyFCCDEHrUtFy0l5AefK2TAQtRjauOvv5nj4153K2W9SLqGkB1CAHl7RJQYgk+h+ma8NNi733MqSysa12nkqxN1cuOPXDwZUgJbYEAJ44gSRiczmoV5pF1bpWu0V3wIkpOFY/P6VKduoK2wk/akupSZPsRHpBHtVwoZMUB7MNwwIPL8SuypMsFTsa/Mybd07Zd67ZuCULhaSoGQCZkD02+s8QK1Gn3qLts7W9jqcOImYPoeoqHqmnJukqWzCLjbEzAX5A/16VRtPLZfLrSVNPs5cnMQPECMSIA6eRGTlvVbXlpyXzFgNmFZpv4TNmQo849K52dCa8rR4XbCXkKEHBHkR0r12jqc1Wex0Y4DBhseIsCgmntT51zCfOvJ7CaRJrrHlSohOaIpzRNEIo86z/aR/vVJtUuBO1PeL9SIifIAfnPStBPwrIPPuOvPusnxOL3hMwSCBHtAgD2MGa0Y67bf2i7qNhWsKPcnaXYIvFruHky0UhISPDuPJKoiT79ZNWidMs0JgMAjyUpSh8iYr1srcWtq0wnOxIBPmep+c178Vz+XkNbceJ7ev5Rhho1VIXcwva9D9utF0Unu7dw+FOAgH7i0x5GB8qhXGv3qgFo1C5bkSVN7QD/4/wB/lru2D1mxoVz9qG5S21NtJHJUR+Q5NYC108vvMMEgDwoUZAMDJ9Oce9SwuVdLc+4Hj7zoMM12U7sXxNN2Z16+uUlu8urqNxSHFQUqmSBkcx0x9ROX7Udgl6/rFxftXyWXy4pRSptRhcnIjoSd3purYHT3mmwi2s3kskbQlLZ8BHH9Z8/r7oDRl+8aWFfccQlUEODAGDwY2n2B6VlXKyMpWFQ4sD78ETBetDbcDQlOw5q2msMMXGkbQ8vwvskuM7lKlUH7yZM+EgCTzWE/aJ2e13WNTF3atPOWSWAstpJho9fCf0FfTHHSsJ3hxLrQlw9G8EecY9Jxx51y3c9w4toMhu3SI8aozOR1n+5iva/lWwEL3/3+0peytqvqYTB9kuxt+/oDDrj7Vuy44osIcTK1kCCoA4jkZ/pX1jT7dOlaY3a21q4G2khIUSkT5k5yTySepr5X2K1e7a7YXGgMBICXXEzbtwkgSZIMZB649ziPpz1tePWY71dz3sk7cbSOmEE5+lW5dtiWkjXiZ6jtBJf2+yWUocc7tR5SoYV8pFVFy2jUdWcLToSzZtdwgySA4spUvcPwgbGxn+InoKkWzqrdARdtttNp8SkJAK1x/KJOepNQrBS3r2773vW0hbZQpKgqUL+8iMREZnoQetUUZrudaG5J6ww0Y9ctG7fSH3GlLS8gAusxuSADkxGOJ8iBxUO1vFps1vlxW19tLLYXmSJkz5Dp7EVpdctE7Fvok2zo23CUE8QBPyEGKymvpfcvrZLzXc2xb/coSNojjjoMDHlXS4gBQKTuKsgnmWA1J+k3ib3XkuFvc6skObeEADwn4H8/MCNSoQM4+lZLs8pVteXC2gokoAhKJkSf/wA/Or592+uWClq327sb1kJAnqfET8Kw59HKwa7AS/Ft0h33JktDqXirZKkjG6MH+tVmt2oCkXQSkpSYcStIUn0VEcgwKl2Wnps1YVvVEblJz86kPNJfaW0sAoWkpIPrWGi0Y+QCh7f4l19JvpIbz6lF2cuQ1d90txSk3ErhRk7uJ568GeseVaYIEc1idzrRSHFDvGlAgbhOCQDzknaZ8hyRxW0RC20qQrBEiugyAAeQ9zB02wlCh9R7R50ttODSzWeM4ttEU5NKaIRURTomgwnjeKU3aPrR95Lain3jFZSxRudt2FOFbZeQUTxtB4+ME/WtRqQKtPuUgwVNKA+VZqyKl3tmo7CkOyATHJIx8fPNaqu1bxP1AbuQf75msHnXD7qLdhx5z7raSowJOPKu6re0rxY0V9Q5JSPrXKVrycCdCq8mC/eZ5y7Z1x26GogIZRtUDviEg+fTOMc588TGNQt2drNtaFLG2ZTAKsgHw9RnqZ9KzLbcutTkpQT8TAn86tQYLSuu7b8wf1207A49hHDUKBr1NVol2gOhlLm9h2S0ZwCOU+mMx6H0FQu1KWfELdR71RT3scTII9le3TmqPe8zdtqYWEHvErUTwACDJ9gD8JHtellB0d/UnP3xcbIYQMxvxPqozx8Ky3s4PGvzFWTStZ5N4MqV2TrqmUWgV3q/BtDm6fUyBA586NXcsNCura21S4Yce7sKbWpMqSOIUI4MGJ5g9am2SlvJbXbnatICg4Ont0I5Hlz718o/a4nVLbWFX1ydzdwQG3E8AJSBt9DGfXzNCI+TXu3+0XD4ca4irwfv4m47AHSrW+uwtCHXb1xSkXGwh0dQiZJIMSOM8zIjZFAeP/TNqMGJddUpI94MD2E18Y/ZW+7qerWdtClQ4FrPQJSJV+g+NfcFqUtfcMeAJAClJAhA8h6kfTPlOXqTKrAL9pbUO0rm2kM2zjASlKwIlPCzHQ+fvU2zSy822lpwMPs7kAxKVgf8Z8xPlXpdtNtWLiI8AQcHPSvLUGUJ8ah4JCXAMY6EeRBPymllZ+NjsbBlx+oTlD1wtLpaQEpP42VlJV6gERPPvVXc29ot7vbi4duFgQFd6QR5+Hp9alOXwtkKQ/AW2JUeBHRXoIHwgjpVK9dv3y1dx3aGRkrgqJ9h+px6Guloxm4h8dtD+sW2WjfFxI98q2tLlh5a1FsKkjbuKgPhMdD71b22s6eraGH0tOH7oHh3T5jrWfvWkpJOVLVypZkn+/p0ivBgCe5dBU2eOsE5H0/vNNzUHUBpjFhRtrPodpci5QTjcnkDg+o9D+le5rG6DqSrO82XTm5twBIWr8I6SevxzWy/KuYzcY0W6Hg+I3xrflT8zKamnbe3LSXChK3O8WfIQCY+ZJA568Vo9Hlel2pOCGwkj2x+lZ/U1KTqNysbdmCoH+UCf93vV9oqSnSmAeYPWeproX746E/j9oowu2S4H5/eTTIomnPpRg1mjiLFECiKVEIpooinFEJw433ra2zwsFJ+OKxjDi2Q248rLbiXAoAAyBJCsCTE8+81tjHUYrKakyUXdyzAAc3LBInwwCcDOPyArVjkHamKupIfpcepqR5euKoe2q40tDY/GvPyP/FWWkv99YtyQpaBsWRkSMVR9s3Zct2P4U7iPdQA/wBqq56uopkFD6j7BYWsjD3M+3/8hR67B/uNT1yLYqHKRuHuMj8qgN/55/0D86s0Dc1B8qZGPrPMF7ZB8JSQU+LiCCP1ruzvt+hv2clSUuodb6HaTkeniz7qrwZO+2g52Dafhj9Kz3aS4FvZhp5xbbDjpQ8psSrYUkgAdfFiOseU1UqacufEw5lAupdSdTSs9rdITdKbc1DvHFQNyRv3HjnAPQeGR9arv2htW2tdlLpba0OoDZcbWk8LTkc8dRnz9azquzOththa+zlk22phDaXbl5pJIIMSSBKoOfxSKfZXVE2mvq0bWEKY7t4B5p4hYASR1/ECMex9BNwdSpM5u3EFYHBtkanv+xb7Fplmp0qS7qeoKdQhtBBU2hsJVBTyAonnjwpHWvr9myGmwJ3ESVK/iJ5Pxqm0XQdJsL1+503T7e1KpSpbacqM+LPl0gYmfSrx11CEZOPzrnbrVts5iblXiNGRdTcHdhB4WQD7Tn6T8YFSXkBxtQWmRkKHn5islr/aZSL06Zpluh65SQHFuq8DasEJgZJ4nIAmo9p28WxcG2120Q2CojvrYlQSfVOTHqCfaoiliCZrXEuZeYXt/eTNcshc2bTh8S7VRDnqB1I9oUKh2sIAJAMdDxVja65pOoXxbsrxLjjiZLRSpJVAnhQHQEexqApHcKU2fF3ZKc/iHQ/KDTro17aahvXcf5inPpKENrUgX6pUTgZ4FRShRjbyUiAfMSB+SRXteqyK8lHalCojagq94IV+VdCPEVHzPeQ9bIUkJnCgrrWt7OXgutPShSiXGf3Z8yOn0x8KyFuAlTrQ4QogexzU7Rb02F28jdHetlKQTA3/AIZ+OPjWPOxvnr0PIl9F/wATcj4ki+dUu4uXWSkFTu7coAxEwBIOfX/1Wr09BZsbdo8JbSOPSsrZ25cct7ZQSskgyARjdk5AJ6+mTBrZYI9KnkaCqgh05SXewwxXMEUHHFOZrLG0QNORRFckUQhNE0URRCHNU/aO2dW00+ztJQoJUFpChBODBB6/nVzxXK0ocQULEpUIPqKmj8G5SjIq+WsrM9o92GbstuDam5IMjgriQR7j9KqO0r3e6u//AAtltvH8pVP1JqVqDP2NLjT6u7baClpKYG+II6RuMD4j3ijdU446tbqipxSxuKuSYEz8ZqOVSnyC0exNP/HlfbBh2X950B+/T/oH6/0q1YEtAedVaxDqJ/gB/wB1WtrwkR0FUTorPEjNHa+8jzO75j+oVVNr9tctXlrrDFuLhvTj3jrUAkp43JBwVJJkTiR71erYcdv20sjxKSoKJwEgZ3H0Hi+JFeuo3abOyAS7bhwrWlKHpKNkHcFpyYJPiHlA61ltuPypSg2Se/6Rfn3KlREsrLUEar2c7zUbhu3YuWgGLhm4JWpCkjMlIIWcjGZmsb2k7Jpue2egOaW6VG9ZPerUJ2toCPGTyZBmT198aTsva2WoaaUWViixaU4tF1blanUpdSYUlKVEpA4PH5VY6vqTFheW+n2zyVXjiRubUN21O6ApXqSYA6kg8Cp1I4uKD1FVjIKuRlztQD3dgUlCU7Vbj4U+UGMn0/sw9TvbfR7ZV5fOlagNqQnBUf4UJnk+eeMnFVfZztF3ri7K77xTy3lBjc2lBiASlUYkGSDwR6g1jHzqnbDVnihSQ+QEsNqUQhhopCjnoYIk9T6YGC+j/wCxBE14VPzb5nQHmVH/AFF7dhFtuf1B91S1oaBO5RJJA9ATyfSrBGlaqi4KXNKfddQSCUuIKE+cqHHPBj2rWdjdDudAtrpvVggqLykNKSqQkKSNxB6JUUgH2HvXu29pgaY0nS1qtHCPFatL2OLCRASVA7kgZMzOPerAAFjWzqFobjUNqJgb68udM1W1fcsktPsLQ4hTaypCzAJEgkZBzH8VabVtXbuNETq1kFNi6G0b8lLgUEn3gZB9K71TVOzrpuLW6ZZTcMOrbDjtsSCoQmUkA+U5zCYzVT2k1+0v2LOys9pYZX3ioRtBIBCUpT5CT08utUJc63BlHf7yFlZzGQOh/X1qQ7m9etQAu4S+CkHasZTPSf09elTNGWtywaSuSAhxIJHI9PQTHwqmuHVIWxd3LYK+9CktrySnjNakja42g8pZVjqPKn/Ty7/UW8RZ15KaAErQDl7/AE/E5bMPoWf+40lR94/5qQ82gbFZC0grc7whKSBG0D1yDUZWG7VQ/wBM/P8ApU1e1y0Qy3bJUvcVSn76h/DgT+mKZk60ZzB7zRdnGVuOP3j+ySdqQhIAJOScATzHzq9NQdG3DTbdK0bFpQEqSYwR7fCp4NL7SWbcbYtQrqAEQNBFBFIHzqE0RUwaDmlFEIU5pUUQgTSpiuXVpabUpaoSBJJ8qIDZPaUXa0tlhhqVB1xf4VRKBkg+YJ2iPMisoDug87lEz8zVhqF4q9vbi6XIQkFLYPRKf+Z+Q8qhJRBaQOQnPxI/+qqrYkx/iUimvQHf3G6If9kJH/kat9Ot3X2itJQhoTudcMAAc46x8B+VVfdqevFNoUlKlEAKUYCYCCT9TW1trBAbZlQLTcFttB8GOM8qPqeuYHVfm5DVgKnmVZd5TQXzPGw09P3ilaUGCSoeJwDOf4RPT5+VUfbKzub+6d+wAF1i2Spads7zJUke4gR/q9q1y3NkASVE4SOTVHqa1WDd8+0tK7t8FSG0jcU7UAJT65A+dY8R2Sw2e4ntU2eTPl+majcWbRuNPv7qzLqwFhpY/eYncZBznmvOzfSjUkuIddcuFuJUHHlFRcVu6nznb+VV7TLn2JPelRdU8omeTAAM/GoyG3l3DTVuR3ynElOes4n4/wB4rr7rFrqNhHeK8PGe/I+JW7CfWtE7OvpuWrt1z7MRLga2yUkyARmBAJ9p9JqVoejOab2w1G5jdbv26VMrPRWAsemRPsfSrPSb37bp9ldFO0vN5BHBiSPmK9nF7bhJPXw++P8AiuQuyXa8M3sR3WDXyUe5y/e2L7AavFty6XB3ak7twSSCSBOIGScVntYa7JtXQs71hm3fUlLjdy0koPEghYxI9TUd3Q7q9eU7YutJS6olwLJACs54M9fWsr2rsdSsXAgMXL9rb+I3YaO3I49hmTxW7hUawwbvLcVWNwQnQ/XU3Lui2OpW8X7zVw9EIv2gApQxG8cE/Q+lYXUlO6M9cWqXGApB2kpTM8EEfCPnVAm9UlILZgnMpMA/KrTs3pL3aHUC2txbdu1CnnQJIngCepz8ifQ5ySoJYx8lYxQWd9rI9jdtm5U5cIVcXO7wAAyn2EHNa61W66squEJbWWjCASdoxEzycE/Goljbs25Si2QEIKhxyeeT14FWLQK7txKACSAkDiTnFdHiUGpRsziepZq5VhKr/MmemnWKr63QFKKG21ypXsomB9Par2WrG1WppG1tCZ2xlXQA+5jn3rvT7RLLDbKFQlIPiP4jyfmZ9uK6uUtOBKXUgoBnbJ2k+cdeayW383+r+GYgO08ux92p5N0y8oqV3m+fMnn9MVosiqVm6atL61skJCS7O4ERsEGPiT7fWrzmrGPLvrW5vxjtNfaAzSIpcU5mozREKdIigGiEKBRRRCM461n+0790W+5abWloqA7wCZPn7D6mBV/NAxxQRuWU2CtuRG58+cQEtNsARvV7+EZ+PQfGhhJXcOHmPCD5xj85reOWrDxSXWkL2mRNUzuk2VktIQ6sbpKUjb4RPmapsIrHImNEz0bsRM422h1e4XTae8UuQ3JWmHBBKR0ISIPBnE1oLX7V/hZum1ruVIXtgHZ4eqiCfLMVE/wS9tbMiwvHEbwPAEJClEY+9yAQPh0ipWlaI2gJF0ZSZWtofdyCMnyPMACSBPApXfkVE7J3M11nIE7nsHry4QUhDrSi4W1eGIAPmcn5Y+lTWNMaDhdkhaiCpQ5Me/A4/MzM12p21tmA2wkJQgQAnhPxrxQL5w7m8IPVwQfkKUvYSx13lGtjvMvq/ZXSdMCrq+uLldup4NtMMJACQpSjBPJAk5xgdazt6zp762nNKYQ03ZuqLcqJWsnJ3KkkGSDBk58q+k6hpqtQs3bS8WkIcRhSE5QeQoT1Bz8Kwg06/cvLmwCbZDluTKv8tJE8gBPXBM+XPnptysi9dMx/A9SeHVVWxI7GXmm9p7dNppts6zcd8lIbe2NboXs/CBlWfL3q8066au3UvNEqb2EyrHtj1gn2z1FfPHXbjTdRctrd2G7VtCLl0N713C+VJTkKSkgx4eIkxM1rezGtW2p2Kwyyu2uEAq+zq/gI2gpIGRIg8QZEDFS4/UreT71BwNnUtbO5bsnf360pQ4N6TERknPTyrjUbq2t7O6vbG7bU60kqCN4I9iMGqnt7p1yzpKbvT330hhwl1CVR4CIJxnBA+fpWAZu1OQXnVrI4Liyo/WmmJVW6Aqe057qPULKWKlf0l6z/AIHrj23UNLatL5RBC7VRbQ8Sc44B55GfOcVtrXTLPSbX7LZM901JJySVHzJOSa+aLQhxMCIitRovaUqQiz1VyCMN3Kvxei/I/wA3XrHJz9QwXVeVfcfaHTeuG5RTkN39Twct/s+qusAQEuEj2MRXvpI3X61HgKJ9oTP9+1aBehovbn7UpxbatiUqTswYmDmP7FVmuaUzpzDFlb3DitQvnO6AgQUqwox0EGnmNkizGXfnWpLIpNbM3qTHL1tA2FZ2gSEJ5UPM+n956Vo1h91ZQhtDQSqJT4j+g+nxrQt9nbMBRU48txaipTk8knyj2Fe9totjbbx3CHVKVuKnUBSvn5UVrUg7jZkxjWHzMm4paXUvJUStKt4nqa3bTm9CVQRIBg1w3bsN5bZbR/pQBXoealZZzmmmk1xmkKYoIqqaIuaCKKYzRCKiiiiEKYpUUQgeaREiDkeRp0V4QD2MJFWX2E+EBaZMkY2j+8TT+1MqR35SUmCkyI+BHU1K5xNRl2bSlKUAUk8EH7vtSXI6Y4O6T/WWKwPmZjtlql/pdpaXNmlSEOOlC3UgKLQjCQD1PiM/yx1mqzUe1Gso0LTrptxWxx9aS8lO1boT90lPACoXwegzmrPtH2d1DUjfONpaUQlItfHC1eEBQV0AJGOCDPQkGwb7NWl1Z2f25p5LrVsWigO4SVRuOODgcHjEVCnCtA467y0umhuQLjtTcsaFZPvMtpvLloKIJlAMDxGMwRkD1gnFZK71Bd+8t68fZSFEKIbBAMAjM84iZHTnmvqP2FhVs3buoDiW0gArAnHHAEdOIqg1LsjbrUXLVlhQmVIU2Ao+x4PxitP/AJPPw+j+kpOYadn49j8TCvagLm8UHXCGSqTiEqP5RU7R1M2faG3vYcSy2CLh1oTCCDzHOQk+eKtVaHZsodZfbuO85bDrplI8WE8Y4+IPSix0u3Hdqb759xbZR3KnJTChmQBMf+88V7X0S1XDbGvcrs63SUKhTv1NDe6p37a27JDpQpMBbxJCuJ8PlBGTjIFYi+7MFwoXpk96qZZPHT7p8ufaORW0s9Efcn7S4UsnKW1AFQxHTCTEf0q8tbRi0SRbtBExuV1PuacivHpTiijcTf8AWuyjyt7CfIbjRNesEgv6c/t80jcPpUNdwptW15tbavJSSn86+4cHGPaktCFj94hKz/MJ/Oq+RkX6JWTsNPkum9p9VtW/s9lcOOD8LZR3m32kGtZ2V0S/cvf8Y1sud9/2m3fvT/EfLHA+PvrUISgyhCUH0AFeh4ryacfp/wAZBdideBEOaFUqdEZxCmaVMUQipmlFAohCimaVEIUUUUQhRRRRCFFFFEIUqKKITrikaKKJ5GKJiiiiezhxtDyQlxAUkZAPnQy0hgHukJTPMCCT6nrRRXuzrUjxXe9d50J6/Gn0ooryS3F1p0UUQip0UUQiPNMUUUQiNAooohHSooohCiiiiE//2Q=="/>
          <p:cNvSpPr>
            <a:spLocks noChangeAspect="1" noChangeArrowheads="1"/>
          </p:cNvSpPr>
          <p:nvPr/>
        </p:nvSpPr>
        <p:spPr bwMode="auto">
          <a:xfrm>
            <a:off x="155575" y="-731838"/>
            <a:ext cx="2038350" cy="1533526"/>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38916" name="AutoShape 4" descr="data:image/jpeg;base64,/9j/4AAQSkZJRgABAQAAAQABAAD/2wBDAAkGBwgHBgkIBwgKCgkLDRYPDQwMDRsUFRAWIB0iIiAdHx8kKDQsJCYxJx8fLT0tMTU3Ojo6Iys/RD84QzQ5Ojf/2wBDAQoKCg0MDRoPDxo3JR8lNzc3Nzc3Nzc3Nzc3Nzc3Nzc3Nzc3Nzc3Nzc3Nzc3Nzc3Nzc3Nzc3Nzc3Nzc3Nzc3Nzf/wAARCACnAN8DASIAAhEBAxEB/8QAGwAAAgMBAQEAAAAAAAAAAAAAAAEEBQYCAwf/xAA+EAABAwMDAQYDBQYFBAMAAAABAgMRAAQhBRIxQQYTIlFhcYGRoRQyQrHBByNSYtHwFTNysuEkQ6LxNNLi/8QAGgEAAgMBAQAAAAAAAAAAAAAAAAUCAwQGAf/EAC4RAAICAgEEAQMCBgMBAAAAAAECAAMEERIFITFBEyJRYXGxMoGRocHwBhQVI//aAAwDAQACEQMRAD8A+uTRSoq+XRxSigGnNE8ipg0UhCp2qBgkGD1HNEJ1FIiKBNMHzohAGaCPKiPKmJHtRPdQSelBG0kimQCJFCT0VRCBzkZpkb0g0QUn0ppG1X8pohOVeJsnyrpedqvOugmFbDwRSIPd56GvIQI/eikPvqPSK7P+aPauR90+vFEJynAk0k+FO7zroiVBHpQRK9o4FEJykEAqIpfeNdK8aoHA5pEgeEV7CJRgQKQE5NPbGTSJ8uKIQJpUwnzpkiKIRDFImlzRFEIRTilRNEIRRBpzVbrmqDSmGHijvAt4NlsGFEEEynoSInPSvGYKNmSRS7cR5j1Nm8fj7MpCUoIUhSVkKChPIIgjNRuymn3+m2LjOoPJdWXN6YVJTOVSYHJzHSat7Z9Fzbsvtght1AWARBgiRTccQ22pxxQQlIklRgD4mvd8hoSjgobkZ2SImoq71gJStBU4hXCkCQaqrnU0vPQy4UoSfCstq6gjOOsHPp0ryUVha2HR42wVFKt0wOVJkD5jHvSLP6hlUuUSo9vc1UrXYAQwM0SFBSApElJEggV2COs/Ksu+ne3ggwncJwlXv9D8KhsOho+C9WpQkrUV/d4gcxHMlMmYA9WvS8hc+gWA6PsRfl5DY1nFl7febSOCkz6iuhCx4jWSt9VvLdDaxdEoVyHvF5cGAeDPOQPWrOw7QouPDd26miFbS4nInyg5n0E1ubHde4ldfUKWOj2Muxjwq486Ti0MNrW8tKGkiStRwB60NuJW0laVJcbVkLSZrDftV1RDdg1paHlpdWpL5IVCdgnwn3OfIRWS1+Ckzev1eJtbO9tb1Cl2r7buznYZj4dKkkCVJPVMjFfD9DvL/S7w6ppjLzqWG9rhWFKbSgx985iSMZxzxW+GuXl82HW7pLbSgFAMwCM8GQTP1wZivMRmydjxKMu4Yw2RubNIkpV/LUa/uEWbKStQBOTPv/zWMduS+2jvb1wbhKVd4ecSIniJGeIHM1MYcRb2y7u5cbZZaCG0OrcSAMjiSB4lHJJHFV9SW2lAE2SZDEyfmY9tAS9stTRdXCmgUqUpMpUKsCOUJ561mVvKW5b3SVmyfRJ3ONEpWPIgx8OoqWzrpQvubxoAk/5rAUoHE8e2YE1l6Xe1qmtztx696mnIdau7DQ+8uj0Sn40jAwcmuGX27loLtXELbP4gcGu1bUQOSetNPxAEHxOYJycCgkCghSvaggCiE5OaIpz6Us0T2GKCYpAZpkUQiilFE0TRCJxQQ2pajCUgkmOKyvaHRdR19DVwkhpDSjss3xGP4lHMK9Og9ZrWA15vvpt2VOrICEiT/fvUHTmOJk67jSeY9SutGLTQtPaZaDm4JCUpW4VKJ8pOBn2AqqD9xqjv/UFKRuMIJCUpEYzB6hQ8zjoKbinL683unJlQUoSG0gwCB1zuiRkzOBiXYG23rU20XUNqIRMEbo8SiTyek+hq53GMmlG2mJarc0mw/wAH7yK/pgWpLFy6y6kmSmJBggwST6f3ip1s3ZtrbKtPQ0/bpDDaylBWoQAEgyVRAGfIZr3au7N1wMlaUuTlAKDuP8p6xHGDHxoVYqavhcNKlYBBW9EJmPKCTFKsi7IYgsNzXTRXQCFGpXKO1AUmD3azG33qxvL5hrSnLp5VukoSQC+PDvglIMCYJqMdPdSh0tOJcAkhO3JnJGDmvnXbjXbxWqW2iaWtdu4HUqdI+8COR7Azjnwq9KRdPxsmrIIIIXv3/aX5BRq+3czxuLHVU37d1qGtaQ4l53cthnDhTPEbfBI4ER0medBpT1wVC13i7TKkIUlJ8InHTz6D8sVlLnsC3Z37TgvHLgXSkBL1q0rfKlgKUqVEbQFAzOc+U1C1RzXux77TlwV3FkVlLdwQYUQfwq6HHHPXNdXj5ikgBtmZLaFNBrdBv7z6hY3jti45csXKGm4JWheUrAElSpOPLA5BqrZ1ty47Y3F2yli7ecswLVDYMNgHcpMkfez+Qqh1PX3NdtbBZLaWSgqWuCS6sH8aRAkCPeZ9BDtP8R+3Nu6a067cIUNhatyc+R8UR71RnZfJ+HGVYOI1Q5Ftz6fdsvq023TptkzaNvr3XjKkpRtSpI3HamQpXTkjnnFeXZPszb6Zols1dttvPmVryVJBPAE8wIE1ItWL10pcu3tgUEJWgOeDcYBjE+YBJPmM8Yi51ztHaaqO7+2JW86tJC2VqaSkEAkJxIG4HGMjmapXmdFe012pWEJcjt3n0xxDdu0pTTQG0YS2kAk9APU1WJ1K2NuhbbBf8Y7xsJ8SSoSZTEyFCCDEHrUtFy0l5AefK2TAQtRjauOvv5nj4153K2W9SLqGkB1CAHl7RJQYgk+h+ma8NNi733MqSysa12nkqxN1cuOPXDwZUgJbYEAJ44gSRiczmoV5pF1bpWu0V3wIkpOFY/P6VKduoK2wk/akupSZPsRHpBHtVwoZMUB7MNwwIPL8SuypMsFTsa/Mybd07Zd67ZuCULhaSoGQCZkD02+s8QK1Gn3qLts7W9jqcOImYPoeoqHqmnJukqWzCLjbEzAX5A/16VRtPLZfLrSVNPs5cnMQPECMSIA6eRGTlvVbXlpyXzFgNmFZpv4TNmQo849K52dCa8rR4XbCXkKEHBHkR0r12jqc1Wex0Y4DBhseIsCgmntT51zCfOvJ7CaRJrrHlSohOaIpzRNEIo86z/aR/vVJtUuBO1PeL9SIifIAfnPStBPwrIPPuOvPusnxOL3hMwSCBHtAgD2MGa0Y67bf2i7qNhWsKPcnaXYIvFruHky0UhISPDuPJKoiT79ZNWidMs0JgMAjyUpSh8iYr1srcWtq0wnOxIBPmep+c178Vz+XkNbceJ7ev5Rhho1VIXcwva9D9utF0Unu7dw+FOAgH7i0x5GB8qhXGv3qgFo1C5bkSVN7QD/4/wB/lru2D1mxoVz9qG5S21NtJHJUR+Q5NYC108vvMMEgDwoUZAMDJ9Oce9SwuVdLc+4Hj7zoMM12U7sXxNN2Z16+uUlu8urqNxSHFQUqmSBkcx0x9ROX7Udgl6/rFxftXyWXy4pRSptRhcnIjoSd3purYHT3mmwi2s3kskbQlLZ8BHH9Z8/r7oDRl+8aWFfccQlUEODAGDwY2n2B6VlXKyMpWFQ4sD78ETBetDbcDQlOw5q2msMMXGkbQ8vwvskuM7lKlUH7yZM+EgCTzWE/aJ2e13WNTF3atPOWSWAstpJho9fCf0FfTHHSsJ3hxLrQlw9G8EecY9Jxx51y3c9w4toMhu3SI8aozOR1n+5iva/lWwEL3/3+0peytqvqYTB9kuxt+/oDDrj7Vuy44osIcTK1kCCoA4jkZ/pX1jT7dOlaY3a21q4G2khIUSkT5k5yTySepr5X2K1e7a7YXGgMBICXXEzbtwkgSZIMZB649ziPpz1tePWY71dz3sk7cbSOmEE5+lW5dtiWkjXiZ6jtBJf2+yWUocc7tR5SoYV8pFVFy2jUdWcLToSzZtdwgySA4spUvcPwgbGxn+InoKkWzqrdARdtttNp8SkJAK1x/KJOepNQrBS3r2773vW0hbZQpKgqUL+8iMREZnoQetUUZrudaG5J6ww0Y9ctG7fSH3GlLS8gAusxuSADkxGOJ8iBxUO1vFps1vlxW19tLLYXmSJkz5Dp7EVpdctE7Fvok2zo23CUE8QBPyEGKymvpfcvrZLzXc2xb/coSNojjjoMDHlXS4gBQKTuKsgnmWA1J+k3ib3XkuFvc6skObeEADwn4H8/MCNSoQM4+lZLs8pVteXC2gokoAhKJkSf/wA/Or592+uWClq327sb1kJAnqfET8Kw59HKwa7AS/Ft0h33JktDqXirZKkjG6MH+tVmt2oCkXQSkpSYcStIUn0VEcgwKl2Wnps1YVvVEblJz86kPNJfaW0sAoWkpIPrWGi0Y+QCh7f4l19JvpIbz6lF2cuQ1d90txSk3ErhRk7uJ568GeseVaYIEc1idzrRSHFDvGlAgbhOCQDzknaZ8hyRxW0RC20qQrBEiugyAAeQ9zB02wlCh9R7R50ttODSzWeM4ttEU5NKaIRURTomgwnjeKU3aPrR95Lain3jFZSxRudt2FOFbZeQUTxtB4+ME/WtRqQKtPuUgwVNKA+VZqyKl3tmo7CkOyATHJIx8fPNaqu1bxP1AbuQf75msHnXD7qLdhx5z7raSowJOPKu6re0rxY0V9Q5JSPrXKVrycCdCq8mC/eZ5y7Z1x26GogIZRtUDviEg+fTOMc588TGNQt2drNtaFLG2ZTAKsgHw9RnqZ9KzLbcutTkpQT8TAn86tQYLSuu7b8wf1207A49hHDUKBr1NVol2gOhlLm9h2S0ZwCOU+mMx6H0FQu1KWfELdR71RT3scTII9le3TmqPe8zdtqYWEHvErUTwACDJ9gD8JHtellB0d/UnP3xcbIYQMxvxPqozx8Ky3s4PGvzFWTStZ5N4MqV2TrqmUWgV3q/BtDm6fUyBA586NXcsNCura21S4Yce7sKbWpMqSOIUI4MGJ5g9am2SlvJbXbnatICg4Ont0I5Hlz718o/a4nVLbWFX1ydzdwQG3E8AJSBt9DGfXzNCI+TXu3+0XD4ca4irwfv4m47AHSrW+uwtCHXb1xSkXGwh0dQiZJIMSOM8zIjZFAeP/TNqMGJddUpI94MD2E18Y/ZW+7qerWdtClQ4FrPQJSJV+g+NfcFqUtfcMeAJAClJAhA8h6kfTPlOXqTKrAL9pbUO0rm2kM2zjASlKwIlPCzHQ+fvU2zSy822lpwMPs7kAxKVgf8Z8xPlXpdtNtWLiI8AQcHPSvLUGUJ8ah4JCXAMY6EeRBPymllZ+NjsbBlx+oTlD1wtLpaQEpP42VlJV6gERPPvVXc29ot7vbi4duFgQFd6QR5+Hp9alOXwtkKQ/AW2JUeBHRXoIHwgjpVK9dv3y1dx3aGRkrgqJ9h+px6Guloxm4h8dtD+sW2WjfFxI98q2tLlh5a1FsKkjbuKgPhMdD71b22s6eraGH0tOH7oHh3T5jrWfvWkpJOVLVypZkn+/p0ivBgCe5dBU2eOsE5H0/vNNzUHUBpjFhRtrPodpci5QTjcnkDg+o9D+le5rG6DqSrO82XTm5twBIWr8I6SevxzWy/KuYzcY0W6Hg+I3xrflT8zKamnbe3LSXChK3O8WfIQCY+ZJA568Vo9Hlel2pOCGwkj2x+lZ/U1KTqNysbdmCoH+UCf93vV9oqSnSmAeYPWeproX746E/j9oowu2S4H5/eTTIomnPpRg1mjiLFECiKVEIpooinFEJw433ra2zwsFJ+OKxjDi2Q248rLbiXAoAAyBJCsCTE8+81tjHUYrKakyUXdyzAAc3LBInwwCcDOPyArVjkHamKupIfpcepqR5euKoe2q40tDY/GvPyP/FWWkv99YtyQpaBsWRkSMVR9s3Zct2P4U7iPdQA/wBqq56uopkFD6j7BYWsjD3M+3/8hR67B/uNT1yLYqHKRuHuMj8qgN/55/0D86s0Dc1B8qZGPrPMF7ZB8JSQU+LiCCP1ruzvt+hv2clSUuodb6HaTkeniz7qrwZO+2g52Dafhj9Kz3aS4FvZhp5xbbDjpQ8psSrYUkgAdfFiOseU1UqacufEw5lAupdSdTSs9rdITdKbc1DvHFQNyRv3HjnAPQeGR9arv2htW2tdlLpba0OoDZcbWk8LTkc8dRnz9azquzOththa+zlk22phDaXbl5pJIIMSSBKoOfxSKfZXVE2mvq0bWEKY7t4B5p4hYASR1/ECMex9BNwdSpM5u3EFYHBtkanv+xb7Fplmp0qS7qeoKdQhtBBU2hsJVBTyAonnjwpHWvr9myGmwJ3ESVK/iJ5Pxqm0XQdJsL1+503T7e1KpSpbacqM+LPl0gYmfSrx11CEZOPzrnbrVts5iblXiNGRdTcHdhB4WQD7Tn6T8YFSXkBxtQWmRkKHn5islr/aZSL06Zpluh65SQHFuq8DasEJgZJ4nIAmo9p28WxcG2120Q2CojvrYlQSfVOTHqCfaoiliCZrXEuZeYXt/eTNcshc2bTh8S7VRDnqB1I9oUKh2sIAJAMdDxVja65pOoXxbsrxLjjiZLRSpJVAnhQHQEexqApHcKU2fF3ZKc/iHQ/KDTro17aahvXcf5inPpKENrUgX6pUTgZ4FRShRjbyUiAfMSB+SRXteqyK8lHalCojagq94IV+VdCPEVHzPeQ9bIUkJnCgrrWt7OXgutPShSiXGf3Z8yOn0x8KyFuAlTrQ4QogexzU7Rb02F28jdHetlKQTA3/AIZ+OPjWPOxvnr0PIl9F/wATcj4ki+dUu4uXWSkFTu7coAxEwBIOfX/1Wr09BZsbdo8JbSOPSsrZ25cct7ZQSskgyARjdk5AJ6+mTBrZYI9KnkaCqgh05SXewwxXMEUHHFOZrLG0QNORRFckUQhNE0URRCHNU/aO2dW00+ztJQoJUFpChBODBB6/nVzxXK0ocQULEpUIPqKmj8G5SjIq+WsrM9o92GbstuDam5IMjgriQR7j9KqO0r3e6u//AAtltvH8pVP1JqVqDP2NLjT6u7baClpKYG+II6RuMD4j3ijdU446tbqipxSxuKuSYEz8ZqOVSnyC0exNP/HlfbBh2X950B+/T/oH6/0q1YEtAedVaxDqJ/gB/wB1WtrwkR0FUTorPEjNHa+8jzO75j+oVVNr9tctXlrrDFuLhvTj3jrUAkp43JBwVJJkTiR71erYcdv20sjxKSoKJwEgZ3H0Hi+JFeuo3abOyAS7bhwrWlKHpKNkHcFpyYJPiHlA61ltuPypSg2Se/6Rfn3KlREsrLUEar2c7zUbhu3YuWgGLhm4JWpCkjMlIIWcjGZmsb2k7Jpue2egOaW6VG9ZPerUJ2toCPGTyZBmT198aTsva2WoaaUWViixaU4tF1blanUpdSYUlKVEpA4PH5VY6vqTFheW+n2zyVXjiRubUN21O6ApXqSYA6kg8Cp1I4uKD1FVjIKuRlztQD3dgUlCU7Vbj4U+UGMn0/sw9TvbfR7ZV5fOlagNqQnBUf4UJnk+eeMnFVfZztF3ri7K77xTy3lBjc2lBiASlUYkGSDwR6g1jHzqnbDVnihSQ+QEsNqUQhhopCjnoYIk9T6YGC+j/wCxBE14VPzb5nQHmVH/AFF7dhFtuf1B91S1oaBO5RJJA9ATyfSrBGlaqi4KXNKfddQSCUuIKE+cqHHPBj2rWdjdDudAtrpvVggqLykNKSqQkKSNxB6JUUgH2HvXu29pgaY0nS1qtHCPFatL2OLCRASVA7kgZMzOPerAAFjWzqFobjUNqJgb68udM1W1fcsktPsLQ4hTaypCzAJEgkZBzH8VabVtXbuNETq1kFNi6G0b8lLgUEn3gZB9K71TVOzrpuLW6ZZTcMOrbDjtsSCoQmUkA+U5zCYzVT2k1+0v2LOys9pYZX3ioRtBIBCUpT5CT08utUJc63BlHf7yFlZzGQOh/X1qQ7m9etQAu4S+CkHasZTPSf09elTNGWtywaSuSAhxIJHI9PQTHwqmuHVIWxd3LYK+9CktrySnjNakja42g8pZVjqPKn/Ty7/UW8RZ15KaAErQDl7/AE/E5bMPoWf+40lR94/5qQ82gbFZC0grc7whKSBG0D1yDUZWG7VQ/wBM/P8ApU1e1y0Qy3bJUvcVSn76h/DgT+mKZk60ZzB7zRdnGVuOP3j+ySdqQhIAJOScATzHzq9NQdG3DTbdK0bFpQEqSYwR7fCp4NL7SWbcbYtQrqAEQNBFBFIHzqE0RUwaDmlFEIU5pUUQgTSpiuXVpabUpaoSBJJ8qIDZPaUXa0tlhhqVB1xf4VRKBkg+YJ2iPMisoDug87lEz8zVhqF4q9vbi6XIQkFLYPRKf+Z+Q8qhJRBaQOQnPxI/+qqrYkx/iUimvQHf3G6If9kJH/kat9Ot3X2itJQhoTudcMAAc46x8B+VVfdqevFNoUlKlEAKUYCYCCT9TW1trBAbZlQLTcFttB8GOM8qPqeuYHVfm5DVgKnmVZd5TQXzPGw09P3ilaUGCSoeJwDOf4RPT5+VUfbKzub+6d+wAF1i2Spads7zJUke4gR/q9q1y3NkASVE4SOTVHqa1WDd8+0tK7t8FSG0jcU7UAJT65A+dY8R2Sw2e4ntU2eTPl+majcWbRuNPv7qzLqwFhpY/eYncZBznmvOzfSjUkuIddcuFuJUHHlFRcVu6nznb+VV7TLn2JPelRdU8omeTAAM/GoyG3l3DTVuR3ynElOes4n4/wB4rr7rFrqNhHeK8PGe/I+JW7CfWtE7OvpuWrt1z7MRLga2yUkyARmBAJ9p9JqVoejOab2w1G5jdbv26VMrPRWAsemRPsfSrPSb37bp9ldFO0vN5BHBiSPmK9nF7bhJPXw++P8AiuQuyXa8M3sR3WDXyUe5y/e2L7AavFty6XB3ak7twSSCSBOIGScVntYa7JtXQs71hm3fUlLjdy0koPEghYxI9TUd3Q7q9eU7YutJS6olwLJACs54M9fWsr2rsdSsXAgMXL9rb+I3YaO3I49hmTxW7hUawwbvLcVWNwQnQ/XU3Lui2OpW8X7zVw9EIv2gApQxG8cE/Q+lYXUlO6M9cWqXGApB2kpTM8EEfCPnVAm9UlILZgnMpMA/KrTs3pL3aHUC2txbdu1CnnQJIngCepz8ifQ5ySoJYx8lYxQWd9rI9jdtm5U5cIVcXO7wAAyn2EHNa61W66squEJbWWjCASdoxEzycE/Goljbs25Si2QEIKhxyeeT14FWLQK7txKACSAkDiTnFdHiUGpRsziepZq5VhKr/MmemnWKr63QFKKG21ypXsomB9Par2WrG1WppG1tCZ2xlXQA+5jn3rvT7RLLDbKFQlIPiP4jyfmZ9uK6uUtOBKXUgoBnbJ2k+cdeayW383+r+GYgO08ux92p5N0y8oqV3m+fMnn9MVosiqVm6atL61skJCS7O4ERsEGPiT7fWrzmrGPLvrW5vxjtNfaAzSIpcU5mozREKdIigGiEKBRRRCM461n+0790W+5abWloqA7wCZPn7D6mBV/NAxxQRuWU2CtuRG58+cQEtNsARvV7+EZ+PQfGhhJXcOHmPCD5xj85reOWrDxSXWkL2mRNUzuk2VktIQ6sbpKUjb4RPmapsIrHImNEz0bsRM422h1e4XTae8UuQ3JWmHBBKR0ISIPBnE1oLX7V/hZum1ruVIXtgHZ4eqiCfLMVE/wS9tbMiwvHEbwPAEJClEY+9yAQPh0ipWlaI2gJF0ZSZWtofdyCMnyPMACSBPApXfkVE7J3M11nIE7nsHry4QUhDrSi4W1eGIAPmcn5Y+lTWNMaDhdkhaiCpQ5Me/A4/MzM12p21tmA2wkJQgQAnhPxrxQL5w7m8IPVwQfkKUvYSx13lGtjvMvq/ZXSdMCrq+uLldup4NtMMJACQpSjBPJAk5xgdazt6zp762nNKYQ03ZuqLcqJWsnJ3KkkGSDBk58q+k6hpqtQs3bS8WkIcRhSE5QeQoT1Bz8Kwg06/cvLmwCbZDluTKv8tJE8gBPXBM+XPnptysi9dMx/A9SeHVVWxI7GXmm9p7dNppts6zcd8lIbe2NboXs/CBlWfL3q8066au3UvNEqb2EyrHtj1gn2z1FfPHXbjTdRctrd2G7VtCLl0N713C+VJTkKSkgx4eIkxM1rezGtW2p2Kwyyu2uEAq+zq/gI2gpIGRIg8QZEDFS4/UreT71BwNnUtbO5bsnf360pQ4N6TERknPTyrjUbq2t7O6vbG7bU60kqCN4I9iMGqnt7p1yzpKbvT330hhwl1CVR4CIJxnBA+fpWAZu1OQXnVrI4Liyo/WmmJVW6Aqe057qPULKWKlf0l6z/AIHrj23UNLatL5RBC7VRbQ8Sc44B55GfOcVtrXTLPSbX7LZM901JJySVHzJOSa+aLQhxMCIitRovaUqQiz1VyCMN3Kvxei/I/wA3XrHJz9QwXVeVfcfaHTeuG5RTkN39Twct/s+qusAQEuEj2MRXvpI3X61HgKJ9oTP9+1aBehovbn7UpxbatiUqTswYmDmP7FVmuaUzpzDFlb3DitQvnO6AgQUqwox0EGnmNkizGXfnWpLIpNbM3qTHL1tA2FZ2gSEJ5UPM+n956Vo1h91ZQhtDQSqJT4j+g+nxrQt9nbMBRU48txaipTk8knyj2Fe9totjbbx3CHVKVuKnUBSvn5UVrUg7jZkxjWHzMm4paXUvJUStKt4nqa3bTm9CVQRIBg1w3bsN5bZbR/pQBXoealZZzmmmk1xmkKYoIqqaIuaCKKYzRCKiiiiEKYpUUQgeaREiDkeRp0V4QD2MJFWX2E+EBaZMkY2j+8TT+1MqR35SUmCkyI+BHU1K5xNRl2bSlKUAUk8EH7vtSXI6Y4O6T/WWKwPmZjtlql/pdpaXNmlSEOOlC3UgKLQjCQD1PiM/yx1mqzUe1Gso0LTrptxWxx9aS8lO1boT90lPACoXwegzmrPtH2d1DUjfONpaUQlItfHC1eEBQV0AJGOCDPQkGwb7NWl1Z2f25p5LrVsWigO4SVRuOODgcHjEVCnCtA467y0umhuQLjtTcsaFZPvMtpvLloKIJlAMDxGMwRkD1gnFZK71Bd+8t68fZSFEKIbBAMAjM84iZHTnmvqP2FhVs3buoDiW0gArAnHHAEdOIqg1LsjbrUXLVlhQmVIU2Ao+x4PxitP/AJPPw+j+kpOYadn49j8TCvagLm8UHXCGSqTiEqP5RU7R1M2faG3vYcSy2CLh1oTCCDzHOQk+eKtVaHZsodZfbuO85bDrplI8WE8Y4+IPSix0u3Hdqb759xbZR3KnJTChmQBMf+88V7X0S1XDbGvcrs63SUKhTv1NDe6p37a27JDpQpMBbxJCuJ8PlBGTjIFYi+7MFwoXpk96qZZPHT7p8ufaORW0s9Efcn7S4UsnKW1AFQxHTCTEf0q8tbRi0SRbtBExuV1PuacivHpTiijcTf8AWuyjyt7CfIbjRNesEgv6c/t80jcPpUNdwptW15tbavJSSn86+4cHGPaktCFj94hKz/MJ/Oq+RkX6JWTsNPkum9p9VtW/s9lcOOD8LZR3m32kGtZ2V0S/cvf8Y1sud9/2m3fvT/EfLHA+PvrUISgyhCUH0AFeh4ryacfp/wAZBdideBEOaFUqdEZxCmaVMUQipmlFAohCimaVEIUUUUQhRRRRCFFFFEIUqKKITrikaKKJ5GKJiiiiezhxtDyQlxAUkZAPnQy0hgHukJTPMCCT6nrRRXuzrUjxXe9d50J6/Gn0ooryS3F1p0UUQip0UUQiPNMUUUQiNAooohHSooohCiiiiE//2Q=="/>
          <p:cNvSpPr>
            <a:spLocks noChangeAspect="1" noChangeArrowheads="1"/>
          </p:cNvSpPr>
          <p:nvPr/>
        </p:nvSpPr>
        <p:spPr bwMode="auto">
          <a:xfrm>
            <a:off x="155575" y="-731838"/>
            <a:ext cx="2038350" cy="1533526"/>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38918" name="AutoShape 6" descr="data:image/jpeg;base64,/9j/4AAQSkZJRgABAQAAAQABAAD/2wBDAAkGBwgHBgkIBwgKCgkLDRYPDQwMDRsUFRAWIB0iIiAdHx8kKDQsJCYxJx8fLT0tMTU3Ojo6Iys/RD84QzQ5Ojf/2wBDAQoKCg0MDRoPDxo3JR8lNzc3Nzc3Nzc3Nzc3Nzc3Nzc3Nzc3Nzc3Nzc3Nzc3Nzc3Nzc3Nzc3Nzc3Nzc3Nzc3Nzf/wAARCACnAN8DASIAAhEBAxEB/8QAGwAAAgMBAQEAAAAAAAAAAAAAAAEEBQYCAwf/xAA+EAABAwMDAQYDBQYFBAMAAAABAgMRAAQhBRIxQQYTIlFhcYGRoRQyQrHBByNSYtHwFTNysuEkQ6LxNNLi/8QAGgEAAgMBAQAAAAAAAAAAAAAAAAUCAwQGAf/EAC4RAAICAgEEAQMCBgMBAAAAAAECAAMEERIFITFBEyJRYXGxMoGRocHwBhQVI//aAAwDAQACEQMRAD8A+uTRSoq+XRxSigGnNE8ipg0UhCp2qBgkGD1HNEJ1FIiKBNMHzohAGaCPKiPKmJHtRPdQSelBG0kimQCJFCT0VRCBzkZpkb0g0QUn0ppG1X8pohOVeJsnyrpedqvOugmFbDwRSIPd56GvIQI/eikPvqPSK7P+aPauR90+vFEJynAk0k+FO7zroiVBHpQRK9o4FEJykEAqIpfeNdK8aoHA5pEgeEV7CJRgQKQE5NPbGTSJ8uKIQJpUwnzpkiKIRDFImlzRFEIRTilRNEIRRBpzVbrmqDSmGHijvAt4NlsGFEEEynoSInPSvGYKNmSRS7cR5j1Nm8fj7MpCUoIUhSVkKChPIIgjNRuymn3+m2LjOoPJdWXN6YVJTOVSYHJzHSat7Z9Fzbsvtght1AWARBgiRTccQ22pxxQQlIklRgD4mvd8hoSjgobkZ2SImoq71gJStBU4hXCkCQaqrnU0vPQy4UoSfCstq6gjOOsHPp0ryUVha2HR42wVFKt0wOVJkD5jHvSLP6hlUuUSo9vc1UrXYAQwM0SFBSApElJEggV2COs/Ksu+ne3ggwncJwlXv9D8KhsOho+C9WpQkrUV/d4gcxHMlMmYA9WvS8hc+gWA6PsRfl5DY1nFl7febSOCkz6iuhCx4jWSt9VvLdDaxdEoVyHvF5cGAeDPOQPWrOw7QouPDd26miFbS4nInyg5n0E1ubHde4ldfUKWOj2Muxjwq486Ti0MNrW8tKGkiStRwB60NuJW0laVJcbVkLSZrDftV1RDdg1paHlpdWpL5IVCdgnwn3OfIRWS1+Ckzev1eJtbO9tb1Cl2r7buznYZj4dKkkCVJPVMjFfD9DvL/S7w6ppjLzqWG9rhWFKbSgx985iSMZxzxW+GuXl82HW7pLbSgFAMwCM8GQTP1wZivMRmydjxKMu4Yw2RubNIkpV/LUa/uEWbKStQBOTPv/zWMduS+2jvb1wbhKVd4ecSIniJGeIHM1MYcRb2y7u5cbZZaCG0OrcSAMjiSB4lHJJHFV9SW2lAE2SZDEyfmY9tAS9stTRdXCmgUqUpMpUKsCOUJ561mVvKW5b3SVmyfRJ3ONEpWPIgx8OoqWzrpQvubxoAk/5rAUoHE8e2YE1l6Xe1qmtztx696mnIdau7DQ+8uj0Sn40jAwcmuGX27loLtXELbP4gcGu1bUQOSetNPxAEHxOYJycCgkCghSvaggCiE5OaIpz6Us0T2GKCYpAZpkUQiilFE0TRCJxQQ2pajCUgkmOKyvaHRdR19DVwkhpDSjss3xGP4lHMK9Og9ZrWA15vvpt2VOrICEiT/fvUHTmOJk67jSeY9SutGLTQtPaZaDm4JCUpW4VKJ8pOBn2AqqD9xqjv/UFKRuMIJCUpEYzB6hQ8zjoKbinL683unJlQUoSG0gwCB1zuiRkzOBiXYG23rU20XUNqIRMEbo8SiTyek+hq53GMmlG2mJarc0mw/wAH7yK/pgWpLFy6y6kmSmJBggwST6f3ip1s3ZtrbKtPQ0/bpDDaylBWoQAEgyVRAGfIZr3au7N1wMlaUuTlAKDuP8p6xHGDHxoVYqavhcNKlYBBW9EJmPKCTFKsi7IYgsNzXTRXQCFGpXKO1AUmD3azG33qxvL5hrSnLp5VukoSQC+PDvglIMCYJqMdPdSh0tOJcAkhO3JnJGDmvnXbjXbxWqW2iaWtdu4HUqdI+8COR7Azjnwq9KRdPxsmrIIIIXv3/aX5BRq+3czxuLHVU37d1qGtaQ4l53cthnDhTPEbfBI4ER0medBpT1wVC13i7TKkIUlJ8InHTz6D8sVlLnsC3Z37TgvHLgXSkBL1q0rfKlgKUqVEbQFAzOc+U1C1RzXux77TlwV3FkVlLdwQYUQfwq6HHHPXNdXj5ikgBtmZLaFNBrdBv7z6hY3jti45csXKGm4JWheUrAElSpOPLA5BqrZ1ty47Y3F2yli7ecswLVDYMNgHcpMkfez+Qqh1PX3NdtbBZLaWSgqWuCS6sH8aRAkCPeZ9BDtP8R+3Nu6a067cIUNhatyc+R8UR71RnZfJ+HGVYOI1Q5Ftz6fdsvq023TptkzaNvr3XjKkpRtSpI3HamQpXTkjnnFeXZPszb6Zols1dttvPmVryVJBPAE8wIE1ItWL10pcu3tgUEJWgOeDcYBjE+YBJPmM8Yi51ztHaaqO7+2JW86tJC2VqaSkEAkJxIG4HGMjmapXmdFe012pWEJcjt3n0xxDdu0pTTQG0YS2kAk9APU1WJ1K2NuhbbBf8Y7xsJ8SSoSZTEyFCCDEHrUtFy0l5AefK2TAQtRjauOvv5nj4153K2W9SLqGkB1CAHl7RJQYgk+h+ma8NNi733MqSysa12nkqxN1cuOPXDwZUgJbYEAJ44gSRiczmoV5pF1bpWu0V3wIkpOFY/P6VKduoK2wk/akupSZPsRHpBHtVwoZMUB7MNwwIPL8SuypMsFTsa/Mybd07Zd67ZuCULhaSoGQCZkD02+s8QK1Gn3qLts7W9jqcOImYPoeoqHqmnJukqWzCLjbEzAX5A/16VRtPLZfLrSVNPs5cnMQPECMSIA6eRGTlvVbXlpyXzFgNmFZpv4TNmQo849K52dCa8rR4XbCXkKEHBHkR0r12jqc1Wex0Y4DBhseIsCgmntT51zCfOvJ7CaRJrrHlSohOaIpzRNEIo86z/aR/vVJtUuBO1PeL9SIifIAfnPStBPwrIPPuOvPusnxOL3hMwSCBHtAgD2MGa0Y67bf2i7qNhWsKPcnaXYIvFruHky0UhISPDuPJKoiT79ZNWidMs0JgMAjyUpSh8iYr1srcWtq0wnOxIBPmep+c178Vz+XkNbceJ7ev5Rhho1VIXcwva9D9utF0Unu7dw+FOAgH7i0x5GB8qhXGv3qgFo1C5bkSVN7QD/4/wB/lru2D1mxoVz9qG5S21NtJHJUR+Q5NYC108vvMMEgDwoUZAMDJ9Oce9SwuVdLc+4Hj7zoMM12U7sXxNN2Z16+uUlu8urqNxSHFQUqmSBkcx0x9ROX7Udgl6/rFxftXyWXy4pRSptRhcnIjoSd3purYHT3mmwi2s3kskbQlLZ8BHH9Z8/r7oDRl+8aWFfccQlUEODAGDwY2n2B6VlXKyMpWFQ4sD78ETBetDbcDQlOw5q2msMMXGkbQ8vwvskuM7lKlUH7yZM+EgCTzWE/aJ2e13WNTF3atPOWSWAstpJho9fCf0FfTHHSsJ3hxLrQlw9G8EecY9Jxx51y3c9w4toMhu3SI8aozOR1n+5iva/lWwEL3/3+0peytqvqYTB9kuxt+/oDDrj7Vuy44osIcTK1kCCoA4jkZ/pX1jT7dOlaY3a21q4G2khIUSkT5k5yTySepr5X2K1e7a7YXGgMBICXXEzbtwkgSZIMZB649ziPpz1tePWY71dz3sk7cbSOmEE5+lW5dtiWkjXiZ6jtBJf2+yWUocc7tR5SoYV8pFVFy2jUdWcLToSzZtdwgySA4spUvcPwgbGxn+InoKkWzqrdARdtttNp8SkJAK1x/KJOepNQrBS3r2773vW0hbZQpKgqUL+8iMREZnoQetUUZrudaG5J6ww0Y9ctG7fSH3GlLS8gAusxuSADkxGOJ8iBxUO1vFps1vlxW19tLLYXmSJkz5Dp7EVpdctE7Fvok2zo23CUE8QBPyEGKymvpfcvrZLzXc2xb/coSNojjjoMDHlXS4gBQKTuKsgnmWA1J+k3ib3XkuFvc6skObeEADwn4H8/MCNSoQM4+lZLs8pVteXC2gokoAhKJkSf/wA/Or592+uWClq327sb1kJAnqfET8Kw59HKwa7AS/Ft0h33JktDqXirZKkjG6MH+tVmt2oCkXQSkpSYcStIUn0VEcgwKl2Wnps1YVvVEblJz86kPNJfaW0sAoWkpIPrWGi0Y+QCh7f4l19JvpIbz6lF2cuQ1d90txSk3ErhRk7uJ568GeseVaYIEc1idzrRSHFDvGlAgbhOCQDzknaZ8hyRxW0RC20qQrBEiugyAAeQ9zB02wlCh9R7R50ttODSzWeM4ttEU5NKaIRURTomgwnjeKU3aPrR95Lain3jFZSxRudt2FOFbZeQUTxtB4+ME/WtRqQKtPuUgwVNKA+VZqyKl3tmo7CkOyATHJIx8fPNaqu1bxP1AbuQf75msHnXD7qLdhx5z7raSowJOPKu6re0rxY0V9Q5JSPrXKVrycCdCq8mC/eZ5y7Z1x26GogIZRtUDviEg+fTOMc588TGNQt2drNtaFLG2ZTAKsgHw9RnqZ9KzLbcutTkpQT8TAn86tQYLSuu7b8wf1207A49hHDUKBr1NVol2gOhlLm9h2S0ZwCOU+mMx6H0FQu1KWfELdR71RT3scTII9le3TmqPe8zdtqYWEHvErUTwACDJ9gD8JHtellB0d/UnP3xcbIYQMxvxPqozx8Ky3s4PGvzFWTStZ5N4MqV2TrqmUWgV3q/BtDm6fUyBA586NXcsNCura21S4Yce7sKbWpMqSOIUI4MGJ5g9am2SlvJbXbnatICg4Ont0I5Hlz718o/a4nVLbWFX1ydzdwQG3E8AJSBt9DGfXzNCI+TXu3+0XD4ca4irwfv4m47AHSrW+uwtCHXb1xSkXGwh0dQiZJIMSOM8zIjZFAeP/TNqMGJddUpI94MD2E18Y/ZW+7qerWdtClQ4FrPQJSJV+g+NfcFqUtfcMeAJAClJAhA8h6kfTPlOXqTKrAL9pbUO0rm2kM2zjASlKwIlPCzHQ+fvU2zSy822lpwMPs7kAxKVgf8Z8xPlXpdtNtWLiI8AQcHPSvLUGUJ8ah4JCXAMY6EeRBPymllZ+NjsbBlx+oTlD1wtLpaQEpP42VlJV6gERPPvVXc29ot7vbi4duFgQFd6QR5+Hp9alOXwtkKQ/AW2JUeBHRXoIHwgjpVK9dv3y1dx3aGRkrgqJ9h+px6Guloxm4h8dtD+sW2WjfFxI98q2tLlh5a1FsKkjbuKgPhMdD71b22s6eraGH0tOH7oHh3T5jrWfvWkpJOVLVypZkn+/p0ivBgCe5dBU2eOsE5H0/vNNzUHUBpjFhRtrPodpci5QTjcnkDg+o9D+le5rG6DqSrO82XTm5twBIWr8I6SevxzWy/KuYzcY0W6Hg+I3xrflT8zKamnbe3LSXChK3O8WfIQCY+ZJA568Vo9Hlel2pOCGwkj2x+lZ/U1KTqNysbdmCoH+UCf93vV9oqSnSmAeYPWeproX746E/j9oowu2S4H5/eTTIomnPpRg1mjiLFECiKVEIpooinFEJw433ra2zwsFJ+OKxjDi2Q248rLbiXAoAAyBJCsCTE8+81tjHUYrKakyUXdyzAAc3LBInwwCcDOPyArVjkHamKupIfpcepqR5euKoe2q40tDY/GvPyP/FWWkv99YtyQpaBsWRkSMVR9s3Zct2P4U7iPdQA/wBqq56uopkFD6j7BYWsjD3M+3/8hR67B/uNT1yLYqHKRuHuMj8qgN/55/0D86s0Dc1B8qZGPrPMF7ZB8JSQU+LiCCP1ruzvt+hv2clSUuodb6HaTkeniz7qrwZO+2g52Dafhj9Kz3aS4FvZhp5xbbDjpQ8psSrYUkgAdfFiOseU1UqacufEw5lAupdSdTSs9rdITdKbc1DvHFQNyRv3HjnAPQeGR9arv2htW2tdlLpba0OoDZcbWk8LTkc8dRnz9azquzOththa+zlk22phDaXbl5pJIIMSSBKoOfxSKfZXVE2mvq0bWEKY7t4B5p4hYASR1/ECMex9BNwdSpM5u3EFYHBtkanv+xb7Fplmp0qS7qeoKdQhtBBU2hsJVBTyAonnjwpHWvr9myGmwJ3ESVK/iJ5Pxqm0XQdJsL1+503T7e1KpSpbacqM+LPl0gYmfSrx11CEZOPzrnbrVts5iblXiNGRdTcHdhB4WQD7Tn6T8YFSXkBxtQWmRkKHn5islr/aZSL06Zpluh65SQHFuq8DasEJgZJ4nIAmo9p28WxcG2120Q2CojvrYlQSfVOTHqCfaoiliCZrXEuZeYXt/eTNcshc2bTh8S7VRDnqB1I9oUKh2sIAJAMdDxVja65pOoXxbsrxLjjiZLRSpJVAnhQHQEexqApHcKU2fF3ZKc/iHQ/KDTro17aahvXcf5inPpKENrUgX6pUTgZ4FRShRjbyUiAfMSB+SRXteqyK8lHalCojagq94IV+VdCPEVHzPeQ9bIUkJnCgrrWt7OXgutPShSiXGf3Z8yOn0x8KyFuAlTrQ4QogexzU7Rb02F28jdHetlKQTA3/AIZ+OPjWPOxvnr0PIl9F/wATcj4ki+dUu4uXWSkFTu7coAxEwBIOfX/1Wr09BZsbdo8JbSOPSsrZ25cct7ZQSskgyARjdk5AJ6+mTBrZYI9KnkaCqgh05SXewwxXMEUHHFOZrLG0QNORRFckUQhNE0URRCHNU/aO2dW00+ztJQoJUFpChBODBB6/nVzxXK0ocQULEpUIPqKmj8G5SjIq+WsrM9o92GbstuDam5IMjgriQR7j9KqO0r3e6u//AAtltvH8pVP1JqVqDP2NLjT6u7baClpKYG+II6RuMD4j3ijdU446tbqipxSxuKuSYEz8ZqOVSnyC0exNP/HlfbBh2X950B+/T/oH6/0q1YEtAedVaxDqJ/gB/wB1WtrwkR0FUTorPEjNHa+8jzO75j+oVVNr9tctXlrrDFuLhvTj3jrUAkp43JBwVJJkTiR71erYcdv20sjxKSoKJwEgZ3H0Hi+JFeuo3abOyAS7bhwrWlKHpKNkHcFpyYJPiHlA61ltuPypSg2Se/6Rfn3KlREsrLUEar2c7zUbhu3YuWgGLhm4JWpCkjMlIIWcjGZmsb2k7Jpue2egOaW6VG9ZPerUJ2toCPGTyZBmT198aTsva2WoaaUWViixaU4tF1blanUpdSYUlKVEpA4PH5VY6vqTFheW+n2zyVXjiRubUN21O6ApXqSYA6kg8Cp1I4uKD1FVjIKuRlztQD3dgUlCU7Vbj4U+UGMn0/sw9TvbfR7ZV5fOlagNqQnBUf4UJnk+eeMnFVfZztF3ri7K77xTy3lBjc2lBiASlUYkGSDwR6g1jHzqnbDVnihSQ+QEsNqUQhhopCjnoYIk9T6YGC+j/wCxBE14VPzb5nQHmVH/AFF7dhFtuf1B91S1oaBO5RJJA9ATyfSrBGlaqi4KXNKfddQSCUuIKE+cqHHPBj2rWdjdDudAtrpvVggqLykNKSqQkKSNxB6JUUgH2HvXu29pgaY0nS1qtHCPFatL2OLCRASVA7kgZMzOPerAAFjWzqFobjUNqJgb68udM1W1fcsktPsLQ4hTaypCzAJEgkZBzH8VabVtXbuNETq1kFNi6G0b8lLgUEn3gZB9K71TVOzrpuLW6ZZTcMOrbDjtsSCoQmUkA+U5zCYzVT2k1+0v2LOys9pYZX3ioRtBIBCUpT5CT08utUJc63BlHf7yFlZzGQOh/X1qQ7m9etQAu4S+CkHasZTPSf09elTNGWtywaSuSAhxIJHI9PQTHwqmuHVIWxd3LYK+9CktrySnjNakja42g8pZVjqPKn/Ty7/UW8RZ15KaAErQDl7/AE/E5bMPoWf+40lR94/5qQ82gbFZC0grc7whKSBG0D1yDUZWG7VQ/wBM/P8ApU1e1y0Qy3bJUvcVSn76h/DgT+mKZk60ZzB7zRdnGVuOP3j+ySdqQhIAJOScATzHzq9NQdG3DTbdK0bFpQEqSYwR7fCp4NL7SWbcbYtQrqAEQNBFBFIHzqE0RUwaDmlFEIU5pUUQgTSpiuXVpabUpaoSBJJ8qIDZPaUXa0tlhhqVB1xf4VRKBkg+YJ2iPMisoDug87lEz8zVhqF4q9vbi6XIQkFLYPRKf+Z+Q8qhJRBaQOQnPxI/+qqrYkx/iUimvQHf3G6If9kJH/kat9Ot3X2itJQhoTudcMAAc46x8B+VVfdqevFNoUlKlEAKUYCYCCT9TW1trBAbZlQLTcFttB8GOM8qPqeuYHVfm5DVgKnmVZd5TQXzPGw09P3ilaUGCSoeJwDOf4RPT5+VUfbKzub+6d+wAF1i2Spads7zJUke4gR/q9q1y3NkASVE4SOTVHqa1WDd8+0tK7t8FSG0jcU7UAJT65A+dY8R2Sw2e4ntU2eTPl+majcWbRuNPv7qzLqwFhpY/eYncZBznmvOzfSjUkuIddcuFuJUHHlFRcVu6nznb+VV7TLn2JPelRdU8omeTAAM/GoyG3l3DTVuR3ynElOes4n4/wB4rr7rFrqNhHeK8PGe/I+JW7CfWtE7OvpuWrt1z7MRLga2yUkyARmBAJ9p9JqVoejOab2w1G5jdbv26VMrPRWAsemRPsfSrPSb37bp9ldFO0vN5BHBiSPmK9nF7bhJPXw++P8AiuQuyXa8M3sR3WDXyUe5y/e2L7AavFty6XB3ak7twSSCSBOIGScVntYa7JtXQs71hm3fUlLjdy0koPEghYxI9TUd3Q7q9eU7YutJS6olwLJACs54M9fWsr2rsdSsXAgMXL9rb+I3YaO3I49hmTxW7hUawwbvLcVWNwQnQ/XU3Lui2OpW8X7zVw9EIv2gApQxG8cE/Q+lYXUlO6M9cWqXGApB2kpTM8EEfCPnVAm9UlILZgnMpMA/KrTs3pL3aHUC2txbdu1CnnQJIngCepz8ifQ5ySoJYx8lYxQWd9rI9jdtm5U5cIVcXO7wAAyn2EHNa61W66squEJbWWjCASdoxEzycE/Goljbs25Si2QEIKhxyeeT14FWLQK7txKACSAkDiTnFdHiUGpRsziepZq5VhKr/MmemnWKr63QFKKG21ypXsomB9Par2WrG1WppG1tCZ2xlXQA+5jn3rvT7RLLDbKFQlIPiP4jyfmZ9uK6uUtOBKXUgoBnbJ2k+cdeayW383+r+GYgO08ux92p5N0y8oqV3m+fMnn9MVosiqVm6atL61skJCS7O4ERsEGPiT7fWrzmrGPLvrW5vxjtNfaAzSIpcU5mozREKdIigGiEKBRRRCM461n+0790W+5abWloqA7wCZPn7D6mBV/NAxxQRuWU2CtuRG58+cQEtNsARvV7+EZ+PQfGhhJXcOHmPCD5xj85reOWrDxSXWkL2mRNUzuk2VktIQ6sbpKUjb4RPmapsIrHImNEz0bsRM422h1e4XTae8UuQ3JWmHBBKR0ISIPBnE1oLX7V/hZum1ruVIXtgHZ4eqiCfLMVE/wS9tbMiwvHEbwPAEJClEY+9yAQPh0ipWlaI2gJF0ZSZWtofdyCMnyPMACSBPApXfkVE7J3M11nIE7nsHry4QUhDrSi4W1eGIAPmcn5Y+lTWNMaDhdkhaiCpQ5Me/A4/MzM12p21tmA2wkJQgQAnhPxrxQL5w7m8IPVwQfkKUvYSx13lGtjvMvq/ZXSdMCrq+uLldup4NtMMJACQpSjBPJAk5xgdazt6zp762nNKYQ03ZuqLcqJWsnJ3KkkGSDBk58q+k6hpqtQs3bS8WkIcRhSE5QeQoT1Bz8Kwg06/cvLmwCbZDluTKv8tJE8gBPXBM+XPnptysi9dMx/A9SeHVVWxI7GXmm9p7dNppts6zcd8lIbe2NboXs/CBlWfL3q8066au3UvNEqb2EyrHtj1gn2z1FfPHXbjTdRctrd2G7VtCLl0N713C+VJTkKSkgx4eIkxM1rezGtW2p2Kwyyu2uEAq+zq/gI2gpIGRIg8QZEDFS4/UreT71BwNnUtbO5bsnf360pQ4N6TERknPTyrjUbq2t7O6vbG7bU60kqCN4I9iMGqnt7p1yzpKbvT330hhwl1CVR4CIJxnBA+fpWAZu1OQXnVrI4Liyo/WmmJVW6Aqe057qPULKWKlf0l6z/AIHrj23UNLatL5RBC7VRbQ8Sc44B55GfOcVtrXTLPSbX7LZM901JJySVHzJOSa+aLQhxMCIitRovaUqQiz1VyCMN3Kvxei/I/wA3XrHJz9QwXVeVfcfaHTeuG5RTkN39Twct/s+qusAQEuEj2MRXvpI3X61HgKJ9oTP9+1aBehovbn7UpxbatiUqTswYmDmP7FVmuaUzpzDFlb3DitQvnO6AgQUqwox0EGnmNkizGXfnWpLIpNbM3qTHL1tA2FZ2gSEJ5UPM+n956Vo1h91ZQhtDQSqJT4j+g+nxrQt9nbMBRU48txaipTk8knyj2Fe9totjbbx3CHVKVuKnUBSvn5UVrUg7jZkxjWHzMm4paXUvJUStKt4nqa3bTm9CVQRIBg1w3bsN5bZbR/pQBXoealZZzmmmk1xmkKYoIqqaIuaCKKYzRCKiiiiEKYpUUQgeaREiDkeRp0V4QD2MJFWX2E+EBaZMkY2j+8TT+1MqR35SUmCkyI+BHU1K5xNRl2bSlKUAUk8EH7vtSXI6Y4O6T/WWKwPmZjtlql/pdpaXNmlSEOOlC3UgKLQjCQD1PiM/yx1mqzUe1Gso0LTrptxWxx9aS8lO1boT90lPACoXwegzmrPtH2d1DUjfONpaUQlItfHC1eEBQV0AJGOCDPQkGwb7NWl1Z2f25p5LrVsWigO4SVRuOODgcHjEVCnCtA467y0umhuQLjtTcsaFZPvMtpvLloKIJlAMDxGMwRkD1gnFZK71Bd+8t68fZSFEKIbBAMAjM84iZHTnmvqP2FhVs3buoDiW0gArAnHHAEdOIqg1LsjbrUXLVlhQmVIU2Ao+x4PxitP/AJPPw+j+kpOYadn49j8TCvagLm8UHXCGSqTiEqP5RU7R1M2faG3vYcSy2CLh1oTCCDzHOQk+eKtVaHZsodZfbuO85bDrplI8WE8Y4+IPSix0u3Hdqb759xbZR3KnJTChmQBMf+88V7X0S1XDbGvcrs63SUKhTv1NDe6p37a27JDpQpMBbxJCuJ8PlBGTjIFYi+7MFwoXpk96qZZPHT7p8ufaORW0s9Efcn7S4UsnKW1AFQxHTCTEf0q8tbRi0SRbtBExuV1PuacivHpTiijcTf8AWuyjyt7CfIbjRNesEgv6c/t80jcPpUNdwptW15tbavJSSn86+4cHGPaktCFj94hKz/MJ/Oq+RkX6JWTsNPkum9p9VtW/s9lcOOD8LZR3m32kGtZ2V0S/cvf8Y1sud9/2m3fvT/EfLHA+PvrUISgyhCUH0AFeh4ryacfp/wAZBdideBEOaFUqdEZxCmaVMUQipmlFAohCimaVEIUUUUQhRRRRCFFFFEIUqKKITrikaKKJ5GKJiiiiezhxtDyQlxAUkZAPnQy0hgHukJTPMCCT6nrRRXuzrUjxXe9d50J6/Gn0ooryS3F1p0UUQip0UUQiPNMUUUQiNAooohHSooohCiiiiE//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smtClean="0"/>
              <a:t>Improvements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need to remember to have a happy ending. I forget sometimes because I make the </a:t>
            </a:r>
            <a:r>
              <a:rPr lang="en-AU" dirty="0" err="1" smtClean="0"/>
              <a:t>badie</a:t>
            </a:r>
            <a:r>
              <a:rPr lang="en-AU" dirty="0" smtClean="0"/>
              <a:t> die which is not always good. I need to remember to write happily ever after.</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482" name="Picture 2" descr="http://t3.gstatic.com/images?q=tbn:ANd9GcReqmsOnuaOcUfyVrizsIZlGwCYjWlkf8-K8ZGt00lo9s_WajQ&amp;t=1&amp;usg=__1X1cKMZCgl1PzVi1tbwAr14ljjw="/>
          <p:cNvPicPr>
            <a:picLocks noChangeAspect="1" noChangeArrowheads="1"/>
          </p:cNvPicPr>
          <p:nvPr/>
        </p:nvPicPr>
        <p:blipFill>
          <a:blip r:embed="rId5" cstate="print"/>
          <a:srcRect/>
          <a:stretch>
            <a:fillRect/>
          </a:stretch>
        </p:blipFill>
        <p:spPr bwMode="auto">
          <a:xfrm>
            <a:off x="611560" y="2204864"/>
            <a:ext cx="2209800" cy="20764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smtClean="0"/>
              <a:t>Improvements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need to remember to have a happy ending. I forget sometimes because I make the </a:t>
            </a:r>
            <a:r>
              <a:rPr lang="en-AU" dirty="0" err="1" smtClean="0"/>
              <a:t>badie</a:t>
            </a:r>
            <a:r>
              <a:rPr lang="en-AU" dirty="0" smtClean="0"/>
              <a:t> die which is not always good. I need to remember to write happily ever after.</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050" name="Picture 2" descr="http://t2.gstatic.com/images?q=tbn:ANd9GcQ4ayVAhfToHY3ja8kL1ejYz5EWYAk1TsE_WXbpxPXPkrfcuvA&amp;t=1&amp;usg=__4eDJPwuYqclAO9niWVAYAZk_2Kk="/>
          <p:cNvPicPr>
            <a:picLocks noChangeAspect="1" noChangeArrowheads="1"/>
          </p:cNvPicPr>
          <p:nvPr/>
        </p:nvPicPr>
        <p:blipFill>
          <a:blip r:embed="rId5" cstate="print"/>
          <a:srcRect/>
          <a:stretch>
            <a:fillRect/>
          </a:stretch>
        </p:blipFill>
        <p:spPr bwMode="auto">
          <a:xfrm>
            <a:off x="467544" y="2204864"/>
            <a:ext cx="2552700" cy="179070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smtClean="0"/>
              <a:t>Improvements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need to remember to have a happy ending. I forget sometimes because I make the </a:t>
            </a:r>
            <a:r>
              <a:rPr lang="en-AU" dirty="0" err="1" smtClean="0"/>
              <a:t>badie</a:t>
            </a:r>
            <a:r>
              <a:rPr lang="en-AU" dirty="0" smtClean="0"/>
              <a:t> die which is not always good. I need to remember to write happily ever after.</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98" name="AutoShape 2" descr="data:image/jpeg;base64,/9j/4AAQSkZJRgABAQAAAQABAAD/2wBDAAkGBwgHBgkIBwgKCgkLDRYPDQwMDRsUFRAWIB0iIiAdHx8kKDQsJCYxJx8fLT0tMTU3Ojo6Iys/RD84QzQ5Ojf/2wBDAQoKCg0MDRoPDxo3JR8lNzc3Nzc3Nzc3Nzc3Nzc3Nzc3Nzc3Nzc3Nzc3Nzc3Nzc3Nzc3Nzc3Nzc3Nzc3Nzc3Nzf/wAARCACnAN8DASIAAhEBAxEB/8QAGwAAAgMBAQEAAAAAAAAAAAAAAAEEBQYCAwf/xAA+EAABAwMDAQYDBQYFBAMAAAABAgMRAAQhBRIxQQYTIlFhcYGRoRQyQrHBByNSYtHwFTNysuEkQ6LxNNLi/8QAGgEAAgMBAQAAAAAAAAAAAAAAAAUCAwQGAf/EAC4RAAICAgEEAQMCBgMBAAAAAAECAAMEERIFITFBEyJRYXGxMoGRocHwBhQVI//aAAwDAQACEQMRAD8A+uTRSoq+XRxSigGnNE8ipg0UhCp2qBgkGD1HNEJ1FIiKBNMHzohAGaCPKiPKmJHtRPdQSelBG0kimQCJFCT0VRCBzkZpkb0g0QUn0ppG1X8pohOVeJsnyrpedqvOugmFbDwRSIPd56GvIQI/eikPvqPSK7P+aPauR90+vFEJynAk0k+FO7zroiVBHpQRK9o4FEJykEAqIpfeNdK8aoHA5pEgeEV7CJRgQKQE5NPbGTSJ8uKIQJpUwnzpkiKIRDFImlzRFEIRTilRNEIRRBpzVbrmqDSmGHijvAt4NlsGFEEEynoSInPSvGYKNmSRS7cR5j1Nm8fj7MpCUoIUhSVkKChPIIgjNRuymn3+m2LjOoPJdWXN6YVJTOVSYHJzHSat7Z9Fzbsvtght1AWARBgiRTccQ22pxxQQlIklRgD4mvd8hoSjgobkZ2SImoq71gJStBU4hXCkCQaqrnU0vPQy4UoSfCstq6gjOOsHPp0ryUVha2HR42wVFKt0wOVJkD5jHvSLP6hlUuUSo9vc1UrXYAQwM0SFBSApElJEggV2COs/Ksu+ne3ggwncJwlXv9D8KhsOho+C9WpQkrUV/d4gcxHMlMmYA9WvS8hc+gWA6PsRfl5DY1nFl7febSOCkz6iuhCx4jWSt9VvLdDaxdEoVyHvF5cGAeDPOQPWrOw7QouPDd26miFbS4nInyg5n0E1ubHde4ldfUKWOj2Muxjwq486Ti0MNrW8tKGkiStRwB60NuJW0laVJcbVkLSZrDftV1RDdg1paHlpdWpL5IVCdgnwn3OfIRWS1+Ckzev1eJtbO9tb1Cl2r7buznYZj4dKkkCVJPVMjFfD9DvL/S7w6ppjLzqWG9rhWFKbSgx985iSMZxzxW+GuXl82HW7pLbSgFAMwCM8GQTP1wZivMRmydjxKMu4Yw2RubNIkpV/LUa/uEWbKStQBOTPv/zWMduS+2jvb1wbhKVd4ecSIniJGeIHM1MYcRb2y7u5cbZZaCG0OrcSAMjiSB4lHJJHFV9SW2lAE2SZDEyfmY9tAS9stTRdXCmgUqUpMpUKsCOUJ561mVvKW5b3SVmyfRJ3ONEpWPIgx8OoqWzrpQvubxoAk/5rAUoHE8e2YE1l6Xe1qmtztx696mnIdau7DQ+8uj0Sn40jAwcmuGX27loLtXELbP4gcGu1bUQOSetNPxAEHxOYJycCgkCghSvaggCiE5OaIpz6Us0T2GKCYpAZpkUQiilFE0TRCJxQQ2pajCUgkmOKyvaHRdR19DVwkhpDSjss3xGP4lHMK9Og9ZrWA15vvpt2VOrICEiT/fvUHTmOJk67jSeY9SutGLTQtPaZaDm4JCUpW4VKJ8pOBn2AqqD9xqjv/UFKRuMIJCUpEYzB6hQ8zjoKbinL683unJlQUoSG0gwCB1zuiRkzOBiXYG23rU20XUNqIRMEbo8SiTyek+hq53GMmlG2mJarc0mw/wAH7yK/pgWpLFy6y6kmSmJBggwST6f3ip1s3ZtrbKtPQ0/bpDDaylBWoQAEgyVRAGfIZr3au7N1wMlaUuTlAKDuP8p6xHGDHxoVYqavhcNKlYBBW9EJmPKCTFKsi7IYgsNzXTRXQCFGpXKO1AUmD3azG33qxvL5hrSnLp5VukoSQC+PDvglIMCYJqMdPdSh0tOJcAkhO3JnJGDmvnXbjXbxWqW2iaWtdu4HUqdI+8COR7Azjnwq9KRdPxsmrIIIIXv3/aX5BRq+3czxuLHVU37d1qGtaQ4l53cthnDhTPEbfBI4ER0medBpT1wVC13i7TKkIUlJ8InHTz6D8sVlLnsC3Z37TgvHLgXSkBL1q0rfKlgKUqVEbQFAzOc+U1C1RzXux77TlwV3FkVlLdwQYUQfwq6HHHPXNdXj5ikgBtmZLaFNBrdBv7z6hY3jti45csXKGm4JWheUrAElSpOPLA5BqrZ1ty47Y3F2yli7ecswLVDYMNgHcpMkfez+Qqh1PX3NdtbBZLaWSgqWuCS6sH8aRAkCPeZ9BDtP8R+3Nu6a067cIUNhatyc+R8UR71RnZfJ+HGVYOI1Q5Ftz6fdsvq023TptkzaNvr3XjKkpRtSpI3HamQpXTkjnnFeXZPszb6Zols1dttvPmVryVJBPAE8wIE1ItWL10pcu3tgUEJWgOeDcYBjE+YBJPmM8Yi51ztHaaqO7+2JW86tJC2VqaSkEAkJxIG4HGMjmapXmdFe012pWEJcjt3n0xxDdu0pTTQG0YS2kAk9APU1WJ1K2NuhbbBf8Y7xsJ8SSoSZTEyFCCDEHrUtFy0l5AefK2TAQtRjauOvv5nj4153K2W9SLqGkB1CAHl7RJQYgk+h+ma8NNi733MqSysa12nkqxN1cuOPXDwZUgJbYEAJ44gSRiczmoV5pF1bpWu0V3wIkpOFY/P6VKduoK2wk/akupSZPsRHpBHtVwoZMUB7MNwwIPL8SuypMsFTsa/Mybd07Zd67ZuCULhaSoGQCZkD02+s8QK1Gn3qLts7W9jqcOImYPoeoqHqmnJukqWzCLjbEzAX5A/16VRtPLZfLrSVNPs5cnMQPECMSIA6eRGTlvVbXlpyXzFgNmFZpv4TNmQo849K52dCa8rR4XbCXkKEHBHkR0r12jqc1Wex0Y4DBhseIsCgmntT51zCfOvJ7CaRJrrHlSohOaIpzRNEIo86z/aR/vVJtUuBO1PeL9SIifIAfnPStBPwrIPPuOvPusnxOL3hMwSCBHtAgD2MGa0Y67bf2i7qNhWsKPcnaXYIvFruHky0UhISPDuPJKoiT79ZNWidMs0JgMAjyUpSh8iYr1srcWtq0wnOxIBPmep+c178Vz+XkNbceJ7ev5Rhho1VIXcwva9D9utF0Unu7dw+FOAgH7i0x5GB8qhXGv3qgFo1C5bkSVN7QD/4/wB/lru2D1mxoVz9qG5S21NtJHJUR+Q5NYC108vvMMEgDwoUZAMDJ9Oce9SwuVdLc+4Hj7zoMM12U7sXxNN2Z16+uUlu8urqNxSHFQUqmSBkcx0x9ROX7Udgl6/rFxftXyWXy4pRSptRhcnIjoSd3purYHT3mmwi2s3kskbQlLZ8BHH9Z8/r7oDRl+8aWFfccQlUEODAGDwY2n2B6VlXKyMpWFQ4sD78ETBetDbcDQlOw5q2msMMXGkbQ8vwvskuM7lKlUH7yZM+EgCTzWE/aJ2e13WNTF3atPOWSWAstpJho9fCf0FfTHHSsJ3hxLrQlw9G8EecY9Jxx51y3c9w4toMhu3SI8aozOR1n+5iva/lWwEL3/3+0peytqvqYTB9kuxt+/oDDrj7Vuy44osIcTK1kCCoA4jkZ/pX1jT7dOlaY3a21q4G2khIUSkT5k5yTySepr5X2K1e7a7YXGgMBICXXEzbtwkgSZIMZB649ziPpz1tePWY71dz3sk7cbSOmEE5+lW5dtiWkjXiZ6jtBJf2+yWUocc7tR5SoYV8pFVFy2jUdWcLToSzZtdwgySA4spUvcPwgbGxn+InoKkWzqrdARdtttNp8SkJAK1x/KJOepNQrBS3r2773vW0hbZQpKgqUL+8iMREZnoQetUUZrudaG5J6ww0Y9ctG7fSH3GlLS8gAusxuSADkxGOJ8iBxUO1vFps1vlxW19tLLYXmSJkz5Dp7EVpdctE7Fvok2zo23CUE8QBPyEGKymvpfcvrZLzXc2xb/coSNojjjoMDHlXS4gBQKTuKsgnmWA1J+k3ib3XkuFvc6skObeEADwn4H8/MCNSoQM4+lZLs8pVteXC2gokoAhKJkSf/wA/Or592+uWClq327sb1kJAnqfET8Kw59HKwa7AS/Ft0h33JktDqXirZKkjG6MH+tVmt2oCkXQSkpSYcStIUn0VEcgwKl2Wnps1YVvVEblJz86kPNJfaW0sAoWkpIPrWGi0Y+QCh7f4l19JvpIbz6lF2cuQ1d90txSk3ErhRk7uJ568GeseVaYIEc1idzrRSHFDvGlAgbhOCQDzknaZ8hyRxW0RC20qQrBEiugyAAeQ9zB02wlCh9R7R50ttODSzWeM4ttEU5NKaIRURTomgwnjeKU3aPrR95Lain3jFZSxRudt2FOFbZeQUTxtB4+ME/WtRqQKtPuUgwVNKA+VZqyKl3tmo7CkOyATHJIx8fPNaqu1bxP1AbuQf75msHnXD7qLdhx5z7raSowJOPKu6re0rxY0V9Q5JSPrXKVrycCdCq8mC/eZ5y7Z1x26GogIZRtUDviEg+fTOMc588TGNQt2drNtaFLG2ZTAKsgHw9RnqZ9KzLbcutTkpQT8TAn86tQYLSuu7b8wf1207A49hHDUKBr1NVol2gOhlLm9h2S0ZwCOU+mMx6H0FQu1KWfELdR71RT3scTII9le3TmqPe8zdtqYWEHvErUTwACDJ9gD8JHtellB0d/UnP3xcbIYQMxvxPqozx8Ky3s4PGvzFWTStZ5N4MqV2TrqmUWgV3q/BtDm6fUyBA586NXcsNCura21S4Yce7sKbWpMqSOIUI4MGJ5g9am2SlvJbXbnatICg4Ont0I5Hlz718o/a4nVLbWFX1ydzdwQG3E8AJSBt9DGfXzNCI+TXu3+0XD4ca4irwfv4m47AHSrW+uwtCHXb1xSkXGwh0dQiZJIMSOM8zIjZFAeP/TNqMGJddUpI94MD2E18Y/ZW+7qerWdtClQ4FrPQJSJV+g+NfcFqUtfcMeAJAClJAhA8h6kfTPlOXqTKrAL9pbUO0rm2kM2zjASlKwIlPCzHQ+fvU2zSy822lpwMPs7kAxKVgf8Z8xPlXpdtNtWLiI8AQcHPSvLUGUJ8ah4JCXAMY6EeRBPymllZ+NjsbBlx+oTlD1wtLpaQEpP42VlJV6gERPPvVXc29ot7vbi4duFgQFd6QR5+Hp9alOXwtkKQ/AW2JUeBHRXoIHwgjpVK9dv3y1dx3aGRkrgqJ9h+px6Guloxm4h8dtD+sW2WjfFxI98q2tLlh5a1FsKkjbuKgPhMdD71b22s6eraGH0tOH7oHh3T5jrWfvWkpJOVLVypZkn+/p0ivBgCe5dBU2eOsE5H0/vNNzUHUBpjFhRtrPodpci5QTjcnkDg+o9D+le5rG6DqSrO82XTm5twBIWr8I6SevxzWy/KuYzcY0W6Hg+I3xrflT8zKamnbe3LSXChK3O8WfIQCY+ZJA568Vo9Hlel2pOCGwkj2x+lZ/U1KTqNysbdmCoH+UCf93vV9oqSnSmAeYPWeproX746E/j9oowu2S4H5/eTTIomnPpRg1mjiLFECiKVEIpooinFEJw433ra2zwsFJ+OKxjDi2Q248rLbiXAoAAyBJCsCTE8+81tjHUYrKakyUXdyzAAc3LBInwwCcDOPyArVjkHamKupIfpcepqR5euKoe2q40tDY/GvPyP/FWWkv99YtyQpaBsWRkSMVR9s3Zct2P4U7iPdQA/wBqq56uopkFD6j7BYWsjD3M+3/8hR67B/uNT1yLYqHKRuHuMj8qgN/55/0D86s0Dc1B8qZGPrPMF7ZB8JSQU+LiCCP1ruzvt+hv2clSUuodb6HaTkeniz7qrwZO+2g52Dafhj9Kz3aS4FvZhp5xbbDjpQ8psSrYUkgAdfFiOseU1UqacufEw5lAupdSdTSs9rdITdKbc1DvHFQNyRv3HjnAPQeGR9arv2htW2tdlLpba0OoDZcbWk8LTkc8dRnz9azquzOththa+zlk22phDaXbl5pJIIMSSBKoOfxSKfZXVE2mvq0bWEKY7t4B5p4hYASR1/ECMex9BNwdSpM5u3EFYHBtkanv+xb7Fplmp0qS7qeoKdQhtBBU2hsJVBTyAonnjwpHWvr9myGmwJ3ESVK/iJ5Pxqm0XQdJsL1+503T7e1KpSpbacqM+LPl0gYmfSrx11CEZOPzrnbrVts5iblXiNGRdTcHdhB4WQD7Tn6T8YFSXkBxtQWmRkKHn5islr/aZSL06Zpluh65SQHFuq8DasEJgZJ4nIAmo9p28WxcG2120Q2CojvrYlQSfVOTHqCfaoiliCZrXEuZeYXt/eTNcshc2bTh8S7VRDnqB1I9oUKh2sIAJAMdDxVja65pOoXxbsrxLjjiZLRSpJVAnhQHQEexqApHcKU2fF3ZKc/iHQ/KDTro17aahvXcf5inPpKENrUgX6pUTgZ4FRShRjbyUiAfMSB+SRXteqyK8lHalCojagq94IV+VdCPEVHzPeQ9bIUkJnCgrrWt7OXgutPShSiXGf3Z8yOn0x8KyFuAlTrQ4QogexzU7Rb02F28jdHetlKQTA3/AIZ+OPjWPOxvnr0PIl9F/wATcj4ki+dUu4uXWSkFTu7coAxEwBIOfX/1Wr09BZsbdo8JbSOPSsrZ25cct7ZQSskgyARjdk5AJ6+mTBrZYI9KnkaCqgh05SXewwxXMEUHHFOZrLG0QNORRFckUQhNE0URRCHNU/aO2dW00+ztJQoJUFpChBODBB6/nVzxXK0ocQULEpUIPqKmj8G5SjIq+WsrM9o92GbstuDam5IMjgriQR7j9KqO0r3e6u//AAtltvH8pVP1JqVqDP2NLjT6u7baClpKYG+II6RuMD4j3ijdU446tbqipxSxuKuSYEz8ZqOVSnyC0exNP/HlfbBh2X950B+/T/oH6/0q1YEtAedVaxDqJ/gB/wB1WtrwkR0FUTorPEjNHa+8jzO75j+oVVNr9tctXlrrDFuLhvTj3jrUAkp43JBwVJJkTiR71erYcdv20sjxKSoKJwEgZ3H0Hi+JFeuo3abOyAS7bhwrWlKHpKNkHcFpyYJPiHlA61ltuPypSg2Se/6Rfn3KlREsrLUEar2c7zUbhu3YuWgGLhm4JWpCkjMlIIWcjGZmsb2k7Jpue2egOaW6VG9ZPerUJ2toCPGTyZBmT198aTsva2WoaaUWViixaU4tF1blanUpdSYUlKVEpA4PH5VY6vqTFheW+n2zyVXjiRubUN21O6ApXqSYA6kg8Cp1I4uKD1FVjIKuRlztQD3dgUlCU7Vbj4U+UGMn0/sw9TvbfR7ZV5fOlagNqQnBUf4UJnk+eeMnFVfZztF3ri7K77xTy3lBjc2lBiASlUYkGSDwR6g1jHzqnbDVnihSQ+QEsNqUQhhopCjnoYIk9T6YGC+j/wCxBE14VPzb5nQHmVH/AFF7dhFtuf1B91S1oaBO5RJJA9ATyfSrBGlaqi4KXNKfddQSCUuIKE+cqHHPBj2rWdjdDudAtrpvVggqLykNKSqQkKSNxB6JUUgH2HvXu29pgaY0nS1qtHCPFatL2OLCRASVA7kgZMzOPerAAFjWzqFobjUNqJgb68udM1W1fcsktPsLQ4hTaypCzAJEgkZBzH8VabVtXbuNETq1kFNi6G0b8lLgUEn3gZB9K71TVOzrpuLW6ZZTcMOrbDjtsSCoQmUkA+U5zCYzVT2k1+0v2LOys9pYZX3ioRtBIBCUpT5CT08utUJc63BlHf7yFlZzGQOh/X1qQ7m9etQAu4S+CkHasZTPSf09elTNGWtywaSuSAhxIJHI9PQTHwqmuHVIWxd3LYK+9CktrySnjNakja42g8pZVjqPKn/Ty7/UW8RZ15KaAErQDl7/AE/E5bMPoWf+40lR94/5qQ82gbFZC0grc7whKSBG0D1yDUZWG7VQ/wBM/P8ApU1e1y0Qy3bJUvcVSn76h/DgT+mKZk60ZzB7zRdnGVuOP3j+ySdqQhIAJOScATzHzq9NQdG3DTbdK0bFpQEqSYwR7fCp4NL7SWbcbYtQrqAEQNBFBFIHzqE0RUwaDmlFEIU5pUUQgTSpiuXVpabUpaoSBJJ8qIDZPaUXa0tlhhqVB1xf4VRKBkg+YJ2iPMisoDug87lEz8zVhqF4q9vbi6XIQkFLYPRKf+Z+Q8qhJRBaQOQnPxI/+qqrYkx/iUimvQHf3G6If9kJH/kat9Ot3X2itJQhoTudcMAAc46x8B+VVfdqevFNoUlKlEAKUYCYCCT9TW1trBAbZlQLTcFttB8GOM8qPqeuYHVfm5DVgKnmVZd5TQXzPGw09P3ilaUGCSoeJwDOf4RPT5+VUfbKzub+6d+wAF1i2Spads7zJUke4gR/q9q1y3NkASVE4SOTVHqa1WDd8+0tK7t8FSG0jcU7UAJT65A+dY8R2Sw2e4ntU2eTPl+majcWbRuNPv7qzLqwFhpY/eYncZBznmvOzfSjUkuIddcuFuJUHHlFRcVu6nznb+VV7TLn2JPelRdU8omeTAAM/GoyG3l3DTVuR3ynElOes4n4/wB4rr7rFrqNhHeK8PGe/I+JW7CfWtE7OvpuWrt1z7MRLga2yUkyARmBAJ9p9JqVoejOab2w1G5jdbv26VMrPRWAsemRPsfSrPSb37bp9ldFO0vN5BHBiSPmK9nF7bhJPXw++P8AiuQuyXa8M3sR3WDXyUe5y/e2L7AavFty6XB3ak7twSSCSBOIGScVntYa7JtXQs71hm3fUlLjdy0koPEghYxI9TUd3Q7q9eU7YutJS6olwLJACs54M9fWsr2rsdSsXAgMXL9rb+I3YaO3I49hmTxW7hUawwbvLcVWNwQnQ/XU3Lui2OpW8X7zVw9EIv2gApQxG8cE/Q+lYXUlO6M9cWqXGApB2kpTM8EEfCPnVAm9UlILZgnMpMA/KrTs3pL3aHUC2txbdu1CnnQJIngCepz8ifQ5ySoJYx8lYxQWd9rI9jdtm5U5cIVcXO7wAAyn2EHNa61W66squEJbWWjCASdoxEzycE/Goljbs25Si2QEIKhxyeeT14FWLQK7txKACSAkDiTnFdHiUGpRsziepZq5VhKr/MmemnWKr63QFKKG21ypXsomB9Par2WrG1WppG1tCZ2xlXQA+5jn3rvT7RLLDbKFQlIPiP4jyfmZ9uK6uUtOBKXUgoBnbJ2k+cdeayW383+r+GYgO08ux92p5N0y8oqV3m+fMnn9MVosiqVm6atL61skJCS7O4ERsEGPiT7fWrzmrGPLvrW5vxjtNfaAzSIpcU5mozREKdIigGiEKBRRRCM461n+0790W+5abWloqA7wCZPn7D6mBV/NAxxQRuWU2CtuRG58+cQEtNsARvV7+EZ+PQfGhhJXcOHmPCD5xj85reOWrDxSXWkL2mRNUzuk2VktIQ6sbpKUjb4RPmapsIrHImNEz0bsRM422h1e4XTae8UuQ3JWmHBBKR0ISIPBnE1oLX7V/hZum1ruVIXtgHZ4eqiCfLMVE/wS9tbMiwvHEbwPAEJClEY+9yAQPh0ipWlaI2gJF0ZSZWtofdyCMnyPMACSBPApXfkVE7J3M11nIE7nsHry4QUhDrSi4W1eGIAPmcn5Y+lTWNMaDhdkhaiCpQ5Me/A4/MzM12p21tmA2wkJQgQAnhPxrxQL5w7m8IPVwQfkKUvYSx13lGtjvMvq/ZXSdMCrq+uLldup4NtMMJACQpSjBPJAk5xgdazt6zp762nNKYQ03ZuqLcqJWsnJ3KkkGSDBk58q+k6hpqtQs3bS8WkIcRhSE5QeQoT1Bz8Kwg06/cvLmwCbZDluTKv8tJE8gBPXBM+XPnptysi9dMx/A9SeHVVWxI7GXmm9p7dNppts6zcd8lIbe2NboXs/CBlWfL3q8066au3UvNEqb2EyrHtj1gn2z1FfPHXbjTdRctrd2G7VtCLl0N713C+VJTkKSkgx4eIkxM1rezGtW2p2Kwyyu2uEAq+zq/gI2gpIGRIg8QZEDFS4/UreT71BwNnUtbO5bsnf360pQ4N6TERknPTyrjUbq2t7O6vbG7bU60kqCN4I9iMGqnt7p1yzpKbvT330hhwl1CVR4CIJxnBA+fpWAZu1OQXnVrI4Liyo/WmmJVW6Aqe057qPULKWKlf0l6z/AIHrj23UNLatL5RBC7VRbQ8Sc44B55GfOcVtrXTLPSbX7LZM901JJySVHzJOSa+aLQhxMCIitRovaUqQiz1VyCMN3Kvxei/I/wA3XrHJz9QwXVeVfcfaHTeuG5RTkN39Twct/s+qusAQEuEj2MRXvpI3X61HgKJ9oTP9+1aBehovbn7UpxbatiUqTswYmDmP7FVmuaUzpzDFlb3DitQvnO6AgQUqwox0EGnmNkizGXfnWpLIpNbM3qTHL1tA2FZ2gSEJ5UPM+n956Vo1h91ZQhtDQSqJT4j+g+nxrQt9nbMBRU48txaipTk8knyj2Fe9totjbbx3CHVKVuKnUBSvn5UVrUg7jZkxjWHzMm4paXUvJUStKt4nqa3bTm9CVQRIBg1w3bsN5bZbR/pQBXoealZZzmmmk1xmkKYoIqqaIuaCKKYzRCKiiiiEKYpUUQgeaREiDkeRp0V4QD2MJFWX2E+EBaZMkY2j+8TT+1MqR35SUmCkyI+BHU1K5xNRl2bSlKUAUk8EH7vtSXI6Y4O6T/WWKwPmZjtlql/pdpaXNmlSEOOlC3UgKLQjCQD1PiM/yx1mqzUe1Gso0LTrptxWxx9aS8lO1boT90lPACoXwegzmrPtH2d1DUjfONpaUQlItfHC1eEBQV0AJGOCDPQkGwb7NWl1Z2f25p5LrVsWigO4SVRuOODgcHjEVCnCtA467y0umhuQLjtTcsaFZPvMtpvLloKIJlAMDxGMwRkD1gnFZK71Bd+8t68fZSFEKIbBAMAjM84iZHTnmvqP2FhVs3buoDiW0gArAnHHAEdOIqg1LsjbrUXLVlhQmVIU2Ao+x4PxitP/AJPPw+j+kpOYadn49j8TCvagLm8UHXCGSqTiEqP5RU7R1M2faG3vYcSy2CLh1oTCCDzHOQk+eKtVaHZsodZfbuO85bDrplI8WE8Y4+IPSix0u3Hdqb759xbZR3KnJTChmQBMf+88V7X0S1XDbGvcrs63SUKhTv1NDe6p37a27JDpQpMBbxJCuJ8PlBGTjIFYi+7MFwoXpk96qZZPHT7p8ufaORW0s9Efcn7S4UsnKW1AFQxHTCTEf0q8tbRi0SRbtBExuV1PuacivHpTiijcTf8AWuyjyt7CfIbjRNesEgv6c/t80jcPpUNdwptW15tbavJSSn86+4cHGPaktCFj94hKz/MJ/Oq+RkX6JWTsNPkum9p9VtW/s9lcOOD8LZR3m32kGtZ2V0S/cvf8Y1sud9/2m3fvT/EfLHA+PvrUISgyhCUH0AFeh4ryacfp/wAZBdideBEOaFUqdEZxCmaVMUQipmlFAohCimaVEIUUUUQhRRRRCFFFFEIUqKKITrikaKKJ5GKJiiiiezhxtDyQlxAUkZAPnQy0hgHukJTPMCCT6nrRRXuzrUjxXe9d50J6/Gn0ooryS3F1p0UUQip0UUQiPNMUUUQiNAooohHSooohCiiiiE//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4100" name="AutoShape 4" descr="data:image/jpeg;base64,/9j/4AAQSkZJRgABAQAAAQABAAD/2wBDAAkGBwgHBgkIBwgKCgkLDRYPDQwMDRsUFRAWIB0iIiAdHx8kKDQsJCYxJx8fLT0tMTU3Ojo6Iys/RD84QzQ5Ojf/2wBDAQoKCg0MDRoPDxo3JR8lNzc3Nzc3Nzc3Nzc3Nzc3Nzc3Nzc3Nzc3Nzc3Nzc3Nzc3Nzc3Nzc3Nzc3Nzc3Nzc3Nzf/wAARCACnAN8DASIAAhEBAxEB/8QAGwAAAgMBAQEAAAAAAAAAAAAAAAEEBQYCAwf/xAA+EAABAwMDAQYDBQYFBAMAAAABAgMRAAQhBRIxQQYTIlFhcYGRoRQyQrHBByNSYtHwFTNysuEkQ6LxNNLi/8QAGgEAAgMBAQAAAAAAAAAAAAAAAAUCAwQGAf/EAC4RAAICAgEEAQMCBgMBAAAAAAECAAMEERIFITFBEyJRYXGxMoGRocHwBhQVI//aAAwDAQACEQMRAD8A+uTRSoq+XRxSigGnNE8ipg0UhCp2qBgkGD1HNEJ1FIiKBNMHzohAGaCPKiPKmJHtRPdQSelBG0kimQCJFCT0VRCBzkZpkb0g0QUn0ppG1X8pohOVeJsnyrpedqvOugmFbDwRSIPd56GvIQI/eikPvqPSK7P+aPauR90+vFEJynAk0k+FO7zroiVBHpQRK9o4FEJykEAqIpfeNdK8aoHA5pEgeEV7CJRgQKQE5NPbGTSJ8uKIQJpUwnzpkiKIRDFImlzRFEIRTilRNEIRRBpzVbrmqDSmGHijvAt4NlsGFEEEynoSInPSvGYKNmSRS7cR5j1Nm8fj7MpCUoIUhSVkKChPIIgjNRuymn3+m2LjOoPJdWXN6YVJTOVSYHJzHSat7Z9Fzbsvtght1AWARBgiRTccQ22pxxQQlIklRgD4mvd8hoSjgobkZ2SImoq71gJStBU4hXCkCQaqrnU0vPQy4UoSfCstq6gjOOsHPp0ryUVha2HR42wVFKt0wOVJkD5jHvSLP6hlUuUSo9vc1UrXYAQwM0SFBSApElJEggV2COs/Ksu+ne3ggwncJwlXv9D8KhsOho+C9WpQkrUV/d4gcxHMlMmYA9WvS8hc+gWA6PsRfl5DY1nFl7febSOCkz6iuhCx4jWSt9VvLdDaxdEoVyHvF5cGAeDPOQPWrOw7QouPDd26miFbS4nInyg5n0E1ubHde4ldfUKWOj2Muxjwq486Ti0MNrW8tKGkiStRwB60NuJW0laVJcbVkLSZrDftV1RDdg1paHlpdWpL5IVCdgnwn3OfIRWS1+Ckzev1eJtbO9tb1Cl2r7buznYZj4dKkkCVJPVMjFfD9DvL/S7w6ppjLzqWG9rhWFKbSgx985iSMZxzxW+GuXl82HW7pLbSgFAMwCM8GQTP1wZivMRmydjxKMu4Yw2RubNIkpV/LUa/uEWbKStQBOTPv/zWMduS+2jvb1wbhKVd4ecSIniJGeIHM1MYcRb2y7u5cbZZaCG0OrcSAMjiSB4lHJJHFV9SW2lAE2SZDEyfmY9tAS9stTRdXCmgUqUpMpUKsCOUJ561mVvKW5b3SVmyfRJ3ONEpWPIgx8OoqWzrpQvubxoAk/5rAUoHE8e2YE1l6Xe1qmtztx696mnIdau7DQ+8uj0Sn40jAwcmuGX27loLtXELbP4gcGu1bUQOSetNPxAEHxOYJycCgkCghSvaggCiE5OaIpz6Us0T2GKCYpAZpkUQiilFE0TRCJxQQ2pajCUgkmOKyvaHRdR19DVwkhpDSjss3xGP4lHMK9Og9ZrWA15vvpt2VOrICEiT/fvUHTmOJk67jSeY9SutGLTQtPaZaDm4JCUpW4VKJ8pOBn2AqqD9xqjv/UFKRuMIJCUpEYzB6hQ8zjoKbinL683unJlQUoSG0gwCB1zuiRkzOBiXYG23rU20XUNqIRMEbo8SiTyek+hq53GMmlG2mJarc0mw/wAH7yK/pgWpLFy6y6kmSmJBggwST6f3ip1s3ZtrbKtPQ0/bpDDaylBWoQAEgyVRAGfIZr3au7N1wMlaUuTlAKDuP8p6xHGDHxoVYqavhcNKlYBBW9EJmPKCTFKsi7IYgsNzXTRXQCFGpXKO1AUmD3azG33qxvL5hrSnLp5VukoSQC+PDvglIMCYJqMdPdSh0tOJcAkhO3JnJGDmvnXbjXbxWqW2iaWtdu4HUqdI+8COR7Azjnwq9KRdPxsmrIIIIXv3/aX5BRq+3czxuLHVU37d1qGtaQ4l53cthnDhTPEbfBI4ER0medBpT1wVC13i7TKkIUlJ8InHTz6D8sVlLnsC3Z37TgvHLgXSkBL1q0rfKlgKUqVEbQFAzOc+U1C1RzXux77TlwV3FkVlLdwQYUQfwq6HHHPXNdXj5ikgBtmZLaFNBrdBv7z6hY3jti45csXKGm4JWheUrAElSpOPLA5BqrZ1ty47Y3F2yli7ecswLVDYMNgHcpMkfez+Qqh1PX3NdtbBZLaWSgqWuCS6sH8aRAkCPeZ9BDtP8R+3Nu6a067cIUNhatyc+R8UR71RnZfJ+HGVYOI1Q5Ftz6fdsvq023TptkzaNvr3XjKkpRtSpI3HamQpXTkjnnFeXZPszb6Zols1dttvPmVryVJBPAE8wIE1ItWL10pcu3tgUEJWgOeDcYBjE+YBJPmM8Yi51ztHaaqO7+2JW86tJC2VqaSkEAkJxIG4HGMjmapXmdFe012pWEJcjt3n0xxDdu0pTTQG0YS2kAk9APU1WJ1K2NuhbbBf8Y7xsJ8SSoSZTEyFCCDEHrUtFy0l5AefK2TAQtRjauOvv5nj4153K2W9SLqGkB1CAHl7RJQYgk+h+ma8NNi733MqSysa12nkqxN1cuOPXDwZUgJbYEAJ44gSRiczmoV5pF1bpWu0V3wIkpOFY/P6VKduoK2wk/akupSZPsRHpBHtVwoZMUB7MNwwIPL8SuypMsFTsa/Mybd07Zd67ZuCULhaSoGQCZkD02+s8QK1Gn3qLts7W9jqcOImYPoeoqHqmnJukqWzCLjbEzAX5A/16VRtPLZfLrSVNPs5cnMQPECMSIA6eRGTlvVbXlpyXzFgNmFZpv4TNmQo849K52dCa8rR4XbCXkKEHBHkR0r12jqc1Wex0Y4DBhseIsCgmntT51zCfOvJ7CaRJrrHlSohOaIpzRNEIo86z/aR/vVJtUuBO1PeL9SIifIAfnPStBPwrIPPuOvPusnxOL3hMwSCBHtAgD2MGa0Y67bf2i7qNhWsKPcnaXYIvFruHky0UhISPDuPJKoiT79ZNWidMs0JgMAjyUpSh8iYr1srcWtq0wnOxIBPmep+c178Vz+XkNbceJ7ev5Rhho1VIXcwva9D9utF0Unu7dw+FOAgH7i0x5GB8qhXGv3qgFo1C5bkSVN7QD/4/wB/lru2D1mxoVz9qG5S21NtJHJUR+Q5NYC108vvMMEgDwoUZAMDJ9Oce9SwuVdLc+4Hj7zoMM12U7sXxNN2Z16+uUlu8urqNxSHFQUqmSBkcx0x9ROX7Udgl6/rFxftXyWXy4pRSptRhcnIjoSd3purYHT3mmwi2s3kskbQlLZ8BHH9Z8/r7oDRl+8aWFfccQlUEODAGDwY2n2B6VlXKyMpWFQ4sD78ETBetDbcDQlOw5q2msMMXGkbQ8vwvskuM7lKlUH7yZM+EgCTzWE/aJ2e13WNTF3atPOWSWAstpJho9fCf0FfTHHSsJ3hxLrQlw9G8EecY9Jxx51y3c9w4toMhu3SI8aozOR1n+5iva/lWwEL3/3+0peytqvqYTB9kuxt+/oDDrj7Vuy44osIcTK1kCCoA4jkZ/pX1jT7dOlaY3a21q4G2khIUSkT5k5yTySepr5X2K1e7a7YXGgMBICXXEzbtwkgSZIMZB649ziPpz1tePWY71dz3sk7cbSOmEE5+lW5dtiWkjXiZ6jtBJf2+yWUocc7tR5SoYV8pFVFy2jUdWcLToSzZtdwgySA4spUvcPwgbGxn+InoKkWzqrdARdtttNp8SkJAK1x/KJOepNQrBS3r2773vW0hbZQpKgqUL+8iMREZnoQetUUZrudaG5J6ww0Y9ctG7fSH3GlLS8gAusxuSADkxGOJ8iBxUO1vFps1vlxW19tLLYXmSJkz5Dp7EVpdctE7Fvok2zo23CUE8QBPyEGKymvpfcvrZLzXc2xb/coSNojjjoMDHlXS4gBQKTuKsgnmWA1J+k3ib3XkuFvc6skObeEADwn4H8/MCNSoQM4+lZLs8pVteXC2gokoAhKJkSf/wA/Or592+uWClq327sb1kJAnqfET8Kw59HKwa7AS/Ft0h33JktDqXirZKkjG6MH+tVmt2oCkXQSkpSYcStIUn0VEcgwKl2Wnps1YVvVEblJz86kPNJfaW0sAoWkpIPrWGi0Y+QCh7f4l19JvpIbz6lF2cuQ1d90txSk3ErhRk7uJ568GeseVaYIEc1idzrRSHFDvGlAgbhOCQDzknaZ8hyRxW0RC20qQrBEiugyAAeQ9zB02wlCh9R7R50ttODSzWeM4ttEU5NKaIRURTomgwnjeKU3aPrR95Lain3jFZSxRudt2FOFbZeQUTxtB4+ME/WtRqQKtPuUgwVNKA+VZqyKl3tmo7CkOyATHJIx8fPNaqu1bxP1AbuQf75msHnXD7qLdhx5z7raSowJOPKu6re0rxY0V9Q5JSPrXKVrycCdCq8mC/eZ5y7Z1x26GogIZRtUDviEg+fTOMc588TGNQt2drNtaFLG2ZTAKsgHw9RnqZ9KzLbcutTkpQT8TAn86tQYLSuu7b8wf1207A49hHDUKBr1NVol2gOhlLm9h2S0ZwCOU+mMx6H0FQu1KWfELdR71RT3scTII9le3TmqPe8zdtqYWEHvErUTwACDJ9gD8JHtellB0d/UnP3xcbIYQMxvxPqozx8Ky3s4PGvzFWTStZ5N4MqV2TrqmUWgV3q/BtDm6fUyBA586NXcsNCura21S4Yce7sKbWpMqSOIUI4MGJ5g9am2SlvJbXbnatICg4Ont0I5Hlz718o/a4nVLbWFX1ydzdwQG3E8AJSBt9DGfXzNCI+TXu3+0XD4ca4irwfv4m47AHSrW+uwtCHXb1xSkXGwh0dQiZJIMSOM8zIjZFAeP/TNqMGJddUpI94MD2E18Y/ZW+7qerWdtClQ4FrPQJSJV+g+NfcFqUtfcMeAJAClJAhA8h6kfTPlOXqTKrAL9pbUO0rm2kM2zjASlKwIlPCzHQ+fvU2zSy822lpwMPs7kAxKVgf8Z8xPlXpdtNtWLiI8AQcHPSvLUGUJ8ah4JCXAMY6EeRBPymllZ+NjsbBlx+oTlD1wtLpaQEpP42VlJV6gERPPvVXc29ot7vbi4duFgQFd6QR5+Hp9alOXwtkKQ/AW2JUeBHRXoIHwgjpVK9dv3y1dx3aGRkrgqJ9h+px6Guloxm4h8dtD+sW2WjfFxI98q2tLlh5a1FsKkjbuKgPhMdD71b22s6eraGH0tOH7oHh3T5jrWfvWkpJOVLVypZkn+/p0ivBgCe5dBU2eOsE5H0/vNNzUHUBpjFhRtrPodpci5QTjcnkDg+o9D+le5rG6DqSrO82XTm5twBIWr8I6SevxzWy/KuYzcY0W6Hg+I3xrflT8zKamnbe3LSXChK3O8WfIQCY+ZJA568Vo9Hlel2pOCGwkj2x+lZ/U1KTqNysbdmCoH+UCf93vV9oqSnSmAeYPWeproX746E/j9oowu2S4H5/eTTIomnPpRg1mjiLFECiKVEIpooinFEJw433ra2zwsFJ+OKxjDi2Q248rLbiXAoAAyBJCsCTE8+81tjHUYrKakyUXdyzAAc3LBInwwCcDOPyArVjkHamKupIfpcepqR5euKoe2q40tDY/GvPyP/FWWkv99YtyQpaBsWRkSMVR9s3Zct2P4U7iPdQA/wBqq56uopkFD6j7BYWsjD3M+3/8hR67B/uNT1yLYqHKRuHuMj8qgN/55/0D86s0Dc1B8qZGPrPMF7ZB8JSQU+LiCCP1ruzvt+hv2clSUuodb6HaTkeniz7qrwZO+2g52Dafhj9Kz3aS4FvZhp5xbbDjpQ8psSrYUkgAdfFiOseU1UqacufEw5lAupdSdTSs9rdITdKbc1DvHFQNyRv3HjnAPQeGR9arv2htW2tdlLpba0OoDZcbWk8LTkc8dRnz9azquzOththa+zlk22phDaXbl5pJIIMSSBKoOfxSKfZXVE2mvq0bWEKY7t4B5p4hYASR1/ECMex9BNwdSpM5u3EFYHBtkanv+xb7Fplmp0qS7qeoKdQhtBBU2hsJVBTyAonnjwpHWvr9myGmwJ3ESVK/iJ5Pxqm0XQdJsL1+503T7e1KpSpbacqM+LPl0gYmfSrx11CEZOPzrnbrVts5iblXiNGRdTcHdhB4WQD7Tn6T8YFSXkBxtQWmRkKHn5islr/aZSL06Zpluh65SQHFuq8DasEJgZJ4nIAmo9p28WxcG2120Q2CojvrYlQSfVOTHqCfaoiliCZrXEuZeYXt/eTNcshc2bTh8S7VRDnqB1I9oUKh2sIAJAMdDxVja65pOoXxbsrxLjjiZLRSpJVAnhQHQEexqApHcKU2fF3ZKc/iHQ/KDTro17aahvXcf5inPpKENrUgX6pUTgZ4FRShRjbyUiAfMSB+SRXteqyK8lHalCojagq94IV+VdCPEVHzPeQ9bIUkJnCgrrWt7OXgutPShSiXGf3Z8yOn0x8KyFuAlTrQ4QogexzU7Rb02F28jdHetlKQTA3/AIZ+OPjWPOxvnr0PIl9F/wATcj4ki+dUu4uXWSkFTu7coAxEwBIOfX/1Wr09BZsbdo8JbSOPSsrZ25cct7ZQSskgyARjdk5AJ6+mTBrZYI9KnkaCqgh05SXewwxXMEUHHFOZrLG0QNORRFckUQhNE0URRCHNU/aO2dW00+ztJQoJUFpChBODBB6/nVzxXK0ocQULEpUIPqKmj8G5SjIq+WsrM9o92GbstuDam5IMjgriQR7j9KqO0r3e6u//AAtltvH8pVP1JqVqDP2NLjT6u7baClpKYG+II6RuMD4j3ijdU446tbqipxSxuKuSYEz8ZqOVSnyC0exNP/HlfbBh2X950B+/T/oH6/0q1YEtAedVaxDqJ/gB/wB1WtrwkR0FUTorPEjNHa+8jzO75j+oVVNr9tctXlrrDFuLhvTj3jrUAkp43JBwVJJkTiR71erYcdv20sjxKSoKJwEgZ3H0Hi+JFeuo3abOyAS7bhwrWlKHpKNkHcFpyYJPiHlA61ltuPypSg2Se/6Rfn3KlREsrLUEar2c7zUbhu3YuWgGLhm4JWpCkjMlIIWcjGZmsb2k7Jpue2egOaW6VG9ZPerUJ2toCPGTyZBmT198aTsva2WoaaUWViixaU4tF1blanUpdSYUlKVEpA4PH5VY6vqTFheW+n2zyVXjiRubUN21O6ApXqSYA6kg8Cp1I4uKD1FVjIKuRlztQD3dgUlCU7Vbj4U+UGMn0/sw9TvbfR7ZV5fOlagNqQnBUf4UJnk+eeMnFVfZztF3ri7K77xTy3lBjc2lBiASlUYkGSDwR6g1jHzqnbDVnihSQ+QEsNqUQhhopCjnoYIk9T6YGC+j/wCxBE14VPzb5nQHmVH/AFF7dhFtuf1B91S1oaBO5RJJA9ATyfSrBGlaqi4KXNKfddQSCUuIKE+cqHHPBj2rWdjdDudAtrpvVggqLykNKSqQkKSNxB6JUUgH2HvXu29pgaY0nS1qtHCPFatL2OLCRASVA7kgZMzOPerAAFjWzqFobjUNqJgb68udM1W1fcsktPsLQ4hTaypCzAJEgkZBzH8VabVtXbuNETq1kFNi6G0b8lLgUEn3gZB9K71TVOzrpuLW6ZZTcMOrbDjtsSCoQmUkA+U5zCYzVT2k1+0v2LOys9pYZX3ioRtBIBCUpT5CT08utUJc63BlHf7yFlZzGQOh/X1qQ7m9etQAu4S+CkHasZTPSf09elTNGWtywaSuSAhxIJHI9PQTHwqmuHVIWxd3LYK+9CktrySnjNakja42g8pZVjqPKn/Ty7/UW8RZ15KaAErQDl7/AE/E5bMPoWf+40lR94/5qQ82gbFZC0grc7whKSBG0D1yDUZWG7VQ/wBM/P8ApU1e1y0Qy3bJUvcVSn76h/DgT+mKZk60ZzB7zRdnGVuOP3j+ySdqQhIAJOScATzHzq9NQdG3DTbdK0bFpQEqSYwR7fCp4NL7SWbcbYtQrqAEQNBFBFIHzqE0RUwaDmlFEIU5pUUQgTSpiuXVpabUpaoSBJJ8qIDZPaUXa0tlhhqVB1xf4VRKBkg+YJ2iPMisoDug87lEz8zVhqF4q9vbi6XIQkFLYPRKf+Z+Q8qhJRBaQOQnPxI/+qqrYkx/iUimvQHf3G6If9kJH/kat9Ot3X2itJQhoTudcMAAc46x8B+VVfdqevFNoUlKlEAKUYCYCCT9TW1trBAbZlQLTcFttB8GOM8qPqeuYHVfm5DVgKnmVZd5TQXzPGw09P3ilaUGCSoeJwDOf4RPT5+VUfbKzub+6d+wAF1i2Spads7zJUke4gR/q9q1y3NkASVE4SOTVHqa1WDd8+0tK7t8FSG0jcU7UAJT65A+dY8R2Sw2e4ntU2eTPl+majcWbRuNPv7qzLqwFhpY/eYncZBznmvOzfSjUkuIddcuFuJUHHlFRcVu6nznb+VV7TLn2JPelRdU8omeTAAM/GoyG3l3DTVuR3ynElOes4n4/wB4rr7rFrqNhHeK8PGe/I+JW7CfWtE7OvpuWrt1z7MRLga2yUkyARmBAJ9p9JqVoejOab2w1G5jdbv26VMrPRWAsemRPsfSrPSb37bp9ldFO0vN5BHBiSPmK9nF7bhJPXw++P8AiuQuyXa8M3sR3WDXyUe5y/e2L7AavFty6XB3ak7twSSCSBOIGScVntYa7JtXQs71hm3fUlLjdy0koPEghYxI9TUd3Q7q9eU7YutJS6olwLJACs54M9fWsr2rsdSsXAgMXL9rb+I3YaO3I49hmTxW7hUawwbvLcVWNwQnQ/XU3Lui2OpW8X7zVw9EIv2gApQxG8cE/Q+lYXUlO6M9cWqXGApB2kpTM8EEfCPnVAm9UlILZgnMpMA/KrTs3pL3aHUC2txbdu1CnnQJIngCepz8ifQ5ySoJYx8lYxQWd9rI9jdtm5U5cIVcXO7wAAyn2EHNa61W66squEJbWWjCASdoxEzycE/Goljbs25Si2QEIKhxyeeT14FWLQK7txKACSAkDiTnFdHiUGpRsziepZq5VhKr/MmemnWKr63QFKKG21ypXsomB9Par2WrG1WppG1tCZ2xlXQA+5jn3rvT7RLLDbKFQlIPiP4jyfmZ9uK6uUtOBKXUgoBnbJ2k+cdeayW383+r+GYgO08ux92p5N0y8oqV3m+fMnn9MVosiqVm6atL61skJCS7O4ERsEGPiT7fWrzmrGPLvrW5vxjtNfaAzSIpcU5mozREKdIigGiEKBRRRCM461n+0790W+5abWloqA7wCZPn7D6mBV/NAxxQRuWU2CtuRG58+cQEtNsARvV7+EZ+PQfGhhJXcOHmPCD5xj85reOWrDxSXWkL2mRNUzuk2VktIQ6sbpKUjb4RPmapsIrHImNEz0bsRM422h1e4XTae8UuQ3JWmHBBKR0ISIPBnE1oLX7V/hZum1ruVIXtgHZ4eqiCfLMVE/wS9tbMiwvHEbwPAEJClEY+9yAQPh0ipWlaI2gJF0ZSZWtofdyCMnyPMACSBPApXfkVE7J3M11nIE7nsHry4QUhDrSi4W1eGIAPmcn5Y+lTWNMaDhdkhaiCpQ5Me/A4/MzM12p21tmA2wkJQgQAnhPxrxQL5w7m8IPVwQfkKUvYSx13lGtjvMvq/ZXSdMCrq+uLldup4NtMMJACQpSjBPJAk5xgdazt6zp762nNKYQ03ZuqLcqJWsnJ3KkkGSDBk58q+k6hpqtQs3bS8WkIcRhSE5QeQoT1Bz8Kwg06/cvLmwCbZDluTKv8tJE8gBPXBM+XPnptysi9dMx/A9SeHVVWxI7GXmm9p7dNppts6zcd8lIbe2NboXs/CBlWfL3q8066au3UvNEqb2EyrHtj1gn2z1FfPHXbjTdRctrd2G7VtCLl0N713C+VJTkKSkgx4eIkxM1rezGtW2p2Kwyyu2uEAq+zq/gI2gpIGRIg8QZEDFS4/UreT71BwNnUtbO5bsnf360pQ4N6TERknPTyrjUbq2t7O6vbG7bU60kqCN4I9iMGqnt7p1yzpKbvT330hhwl1CVR4CIJxnBA+fpWAZu1OQXnVrI4Liyo/WmmJVW6Aqe057qPULKWKlf0l6z/AIHrj23UNLatL5RBC7VRbQ8Sc44B55GfOcVtrXTLPSbX7LZM901JJySVHzJOSa+aLQhxMCIitRovaUqQiz1VyCMN3Kvxei/I/wA3XrHJz9QwXVeVfcfaHTeuG5RTkN39Twct/s+qusAQEuEj2MRXvpI3X61HgKJ9oTP9+1aBehovbn7UpxbatiUqTswYmDmP7FVmuaUzpzDFlb3DitQvnO6AgQUqwox0EGnmNkizGXfnWpLIpNbM3qTHL1tA2FZ2gSEJ5UPM+n956Vo1h91ZQhtDQSqJT4j+g+nxrQt9nbMBRU48txaipTk8knyj2Fe9totjbbx3CHVKVuKnUBSvn5UVrUg7jZkxjWHzMm4paXUvJUStKt4nqa3bTm9CVQRIBg1w3bsN5bZbR/pQBXoealZZzmmmk1xmkKYoIqqaIuaCKKYzRCKiiiiEKYpUUQgeaREiDkeRp0V4QD2MJFWX2E+EBaZMkY2j+8TT+1MqR35SUmCkyI+BHU1K5xNRl2bSlKUAUk8EH7vtSXI6Y4O6T/WWKwPmZjtlql/pdpaXNmlSEOOlC3UgKLQjCQD1PiM/yx1mqzUe1Gso0LTrptxWxx9aS8lO1boT90lPACoXwegzmrPtH2d1DUjfONpaUQlItfHC1eEBQV0AJGOCDPQkGwb7NWl1Z2f25p5LrVsWigO4SVRuOODgcHjEVCnCtA467y0umhuQLjtTcsaFZPvMtpvLloKIJlAMDxGMwRkD1gnFZK71Bd+8t68fZSFEKIbBAMAjM84iZHTnmvqP2FhVs3buoDiW0gArAnHHAEdOIqg1LsjbrUXLVlhQmVIU2Ao+x4PxitP/AJPPw+j+kpOYadn49j8TCvagLm8UHXCGSqTiEqP5RU7R1M2faG3vYcSy2CLh1oTCCDzHOQk+eKtVaHZsodZfbuO85bDrplI8WE8Y4+IPSix0u3Hdqb759xbZR3KnJTChmQBMf+88V7X0S1XDbGvcrs63SUKhTv1NDe6p37a27JDpQpMBbxJCuJ8PlBGTjIFYi+7MFwoXpk96qZZPHT7p8ufaORW0s9Efcn7S4UsnKW1AFQxHTCTEf0q8tbRi0SRbtBExuV1PuacivHpTiijcTf8AWuyjyt7CfIbjRNesEgv6c/t80jcPpUNdwptW15tbavJSSn86+4cHGPaktCFj94hKz/MJ/Oq+RkX6JWTsNPkum9p9VtW/s9lcOOD8LZR3m32kGtZ2V0S/cvf8Y1sud9/2m3fvT/EfLHA+PvrUISgyhCUH0AFeh4ryacfp/wAZBdideBEOaFUqdEZxCmaVMUQipmlFAohCimaVEIUUUUQhRRRRCFFFFEIUqKKITrikaKKJ5GKJiiiiezhxtDyQlxAUkZAPnQy0hgHukJTPMCCT6nrRRXuzrUjxXe9d50J6/Gn0ooryS3F1p0UUQip0UUQiPNMUUUQiNAooohHSooohCiiiiE//2Q=="/>
          <p:cNvSpPr>
            <a:spLocks noChangeAspect="1" noChangeArrowheads="1"/>
          </p:cNvSpPr>
          <p:nvPr/>
        </p:nvSpPr>
        <p:spPr bwMode="auto">
          <a:xfrm>
            <a:off x="155575" y="-8842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4102" name="Picture 6" descr="http://t1.gstatic.com/images?q=tbn:ANd9GcTFFqgZx4EdjbdpOlSQn7sa6bPFVPy8_7PzNCP8kYcHcBg5Fis&amp;t=1&amp;usg=__pBOIJeyV8UaF2RPWOAQTucYH_Mo="/>
          <p:cNvPicPr>
            <a:picLocks noChangeAspect="1" noChangeArrowheads="1"/>
          </p:cNvPicPr>
          <p:nvPr/>
        </p:nvPicPr>
        <p:blipFill>
          <a:blip r:embed="rId5" cstate="print"/>
          <a:srcRect/>
          <a:stretch>
            <a:fillRect/>
          </a:stretch>
        </p:blipFill>
        <p:spPr bwMode="auto">
          <a:xfrm>
            <a:off x="683568" y="2420888"/>
            <a:ext cx="2219325" cy="20574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smtClean="0"/>
              <a:t>Improvements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need to remember there needs to be a problem. Sometimes I make my fairytales all happy so that there is a happy ending but I forget to pu</a:t>
            </a:r>
            <a:r>
              <a:rPr lang="en-AU" dirty="0" smtClean="0"/>
              <a:t>t in a problem. I can have a bad man or a monster in to make it more scary.</a:t>
            </a:r>
            <a:endParaRPr lang="en-AU" dirty="0" smtClean="0"/>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8434" name="Picture 2" descr="http://t3.gstatic.com/images?q=tbn:ANd9GcQrPuU5zhqMig9d_wu4G6yz4VmBTaiWufNVSmhKkIjMbuacaCc&amp;t=1&amp;usg=__zgB53Z7hn-N-FcaoykhuppZSLCU="/>
          <p:cNvPicPr>
            <a:picLocks noChangeAspect="1" noChangeArrowheads="1"/>
          </p:cNvPicPr>
          <p:nvPr/>
        </p:nvPicPr>
        <p:blipFill>
          <a:blip r:embed="rId5" cstate="print"/>
          <a:srcRect/>
          <a:stretch>
            <a:fillRect/>
          </a:stretch>
        </p:blipFill>
        <p:spPr bwMode="auto">
          <a:xfrm>
            <a:off x="539552" y="2420888"/>
            <a:ext cx="2466975" cy="184785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smtClean="0"/>
              <a:t>Improvements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need to remember to have a title for my fairytale. Sometimes I put my title as once upon a time, but I can have my title as the name of a princess in my fairytale.</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6386" name="Picture 2" descr="http://t0.gstatic.com/images?q=tbn:ANd9GcS4XrAH4K7WOCqY7T-jMDz6XNC5vTdiCFuTRNh4a7Y9B28Q1kY&amp;t=1&amp;usg=__dMNrwy_ArKeItgvofNp6Ku3ySxo="/>
          <p:cNvPicPr>
            <a:picLocks noChangeAspect="1" noChangeArrowheads="1"/>
          </p:cNvPicPr>
          <p:nvPr/>
        </p:nvPicPr>
        <p:blipFill>
          <a:blip r:embed="rId5" cstate="print"/>
          <a:srcRect/>
          <a:stretch>
            <a:fillRect/>
          </a:stretch>
        </p:blipFill>
        <p:spPr bwMode="auto">
          <a:xfrm>
            <a:off x="827584" y="2420888"/>
            <a:ext cx="2085975" cy="219075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err="1" smtClean="0"/>
              <a:t>Learnings</a:t>
            </a:r>
            <a:r>
              <a:rPr lang="en-AU" b="0" dirty="0" smtClean="0"/>
              <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learned about lots of different fairy tales and lots of different characters. I loved Cinderella because she is a pretty princess like me. I don’t like the evil stepmother because she makes Cinderella do all of the yucky chores.</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4338" name="Picture 2" descr="http://t0.gstatic.com/images?q=tbn:ANd9GcROSmJmtrgELpMlhXjB1jUV9p5wrDisboQVHs17E2q5j3SaU4g&amp;t=1&amp;usg=__NTtKidgX2YwFJPMgJZGLkbRXaZI="/>
          <p:cNvPicPr>
            <a:picLocks noChangeAspect="1" noChangeArrowheads="1"/>
          </p:cNvPicPr>
          <p:nvPr/>
        </p:nvPicPr>
        <p:blipFill>
          <a:blip r:embed="rId5" cstate="print"/>
          <a:srcRect/>
          <a:stretch>
            <a:fillRect/>
          </a:stretch>
        </p:blipFill>
        <p:spPr bwMode="auto">
          <a:xfrm>
            <a:off x="4067944" y="5085184"/>
            <a:ext cx="4057650" cy="11239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err="1" smtClean="0"/>
              <a:t>Learnings</a:t>
            </a:r>
            <a:r>
              <a:rPr lang="en-AU" b="0" dirty="0" smtClean="0"/>
              <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learned how to write a fairytale. You need to have a title and also once upon a time. </a:t>
            </a:r>
            <a:r>
              <a:rPr lang="en-AU" dirty="0" smtClean="0"/>
              <a:t>You also need to have a goodie and a </a:t>
            </a:r>
            <a:r>
              <a:rPr lang="en-AU" dirty="0" err="1" smtClean="0"/>
              <a:t>badie</a:t>
            </a:r>
            <a:r>
              <a:rPr lang="en-AU" dirty="0" smtClean="0"/>
              <a:t> and made up things. There needs to be a problem and also a happy ending. They can live happily ever after.</a:t>
            </a:r>
            <a:endParaRPr lang="en-AU" dirty="0" smtClean="0"/>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2290" name="Picture 2" descr="http://t2.gstatic.com/images?q=tbn:ANd9GcSlvacigH--qdKielxDBdkiZhhwRT0L6lZ_dm9sLbdNIg68lSM&amp;t=1&amp;usg=__Yu7rYNKBwAWoiagpFUm8xNrxKAs="/>
          <p:cNvPicPr>
            <a:picLocks noChangeAspect="1" noChangeArrowheads="1"/>
          </p:cNvPicPr>
          <p:nvPr/>
        </p:nvPicPr>
        <p:blipFill>
          <a:blip r:embed="rId5" cstate="print"/>
          <a:srcRect/>
          <a:stretch>
            <a:fillRect/>
          </a:stretch>
        </p:blipFill>
        <p:spPr bwMode="auto">
          <a:xfrm>
            <a:off x="539552" y="2492896"/>
            <a:ext cx="2505075" cy="1828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err="1" smtClean="0"/>
              <a:t>Learnings</a:t>
            </a:r>
            <a:r>
              <a:rPr lang="en-AU" b="0" dirty="0" smtClean="0"/>
              <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learned how to start writing fairytales. You need to start with once upon a time. This lets the reader know it was upon a time and lets me know </a:t>
            </a:r>
            <a:r>
              <a:rPr lang="en-AU" dirty="0" smtClean="0"/>
              <a:t>I am writing or reading a fairytale.</a:t>
            </a:r>
            <a:endParaRPr lang="en-AU" dirty="0" smtClean="0"/>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42" name="Picture 2" descr="http://t3.gstatic.com/images?q=tbn:ANd9GcR7p05EMW7wRLGRpiuibc4VG86P6HcD5WjbyUBSB33bAqHR94E&amp;t=1&amp;usg=__WdvuO_PTh_5Gtj1hjjL4HXIgys4="/>
          <p:cNvPicPr>
            <a:picLocks noChangeAspect="1" noChangeArrowheads="1"/>
          </p:cNvPicPr>
          <p:nvPr/>
        </p:nvPicPr>
        <p:blipFill>
          <a:blip r:embed="rId5" cstate="print"/>
          <a:srcRect/>
          <a:stretch>
            <a:fillRect/>
          </a:stretch>
        </p:blipFill>
        <p:spPr bwMode="auto">
          <a:xfrm>
            <a:off x="395536" y="2708920"/>
            <a:ext cx="2638425" cy="13335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err="1" smtClean="0"/>
              <a:t>Learnings</a:t>
            </a:r>
            <a:r>
              <a:rPr lang="en-AU" b="0" dirty="0" smtClean="0"/>
              <a:t/>
            </a:r>
            <a:br>
              <a:rPr lang="en-AU" b="0" dirty="0" smtClean="0"/>
            </a:br>
            <a:r>
              <a:rPr lang="en-AU" b="0" dirty="0" smtClean="0"/>
              <a:t>2009</a:t>
            </a:r>
            <a:endParaRPr lang="en-AU" b="0" dirty="0"/>
          </a:p>
        </p:txBody>
      </p:sp>
      <p:sp>
        <p:nvSpPr>
          <p:cNvPr id="3" name="Subtitle 2"/>
          <p:cNvSpPr>
            <a:spLocks noGrp="1"/>
          </p:cNvSpPr>
          <p:nvPr>
            <p:ph type="subTitle" idx="1"/>
          </p:nvPr>
        </p:nvSpPr>
        <p:spPr>
          <a:xfrm>
            <a:off x="2843808" y="3140968"/>
            <a:ext cx="5857916" cy="3286148"/>
          </a:xfrm>
        </p:spPr>
        <p:txBody>
          <a:bodyPr>
            <a:normAutofit/>
          </a:bodyPr>
          <a:lstStyle/>
          <a:p>
            <a:pPr algn="l"/>
            <a:r>
              <a:rPr lang="en-AU" dirty="0" smtClean="0"/>
              <a:t>I learned that there needs to be an evil person. If there is not an evil person them something tricky needs to happen. If something evil does not happen, then the story can be boring.</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194" name="AutoShape 2" descr="data:image/jpg;base64,/9j/4AAQSkZJRgABAQAAAQABAAD/2wBDAAkGBwgHBgkIBwgKCgkLDRYPDQwMDRsUFRAWIB0iIiAdHx8kKDQsJCYxJx8fLT0tMTU3Ojo6Iys/RD84QzQ5Ojf/2wBDAQoKCg0MDRoPDxo3JR8lNzc3Nzc3Nzc3Nzc3Nzc3Nzc3Nzc3Nzc3Nzc3Nzc3Nzc3Nzc3Nzc3Nzc3Nzc3Nzc3Nzf/wAARCACgAOgDASIAAhEBAxEB/8QAGwAAAgIDAQAAAAAAAAAAAAAABQYDBAACBwH/xAA9EAACAQIFAgQEAwYFBQADAAABAgMEEQAFEiExQVEGEyJhFHGBkSMyoRVCscHw8QdSYtHhFiQzQ6IlcoL/xAAbAQACAwEBAQAAAAAAAAAAAAADBAECBQAGB//EAC0RAAICAQQBBAIBAwUBAAAAAAECAAMRBBIhMUEFExQiMlFhcYGhFSMzkcHR/9oADAMBAAIRAxEAPwBk8UU8uX5bmNeh8xY1kOlFJbckDb2JBOEvwlmD5jlj0DUIjEEYMc0KnULXCByb24Ow7jucP+bZ9S5JWqtRqWWSQ+Wt7/vWu1gdI556dDvhby+lhjznNpqSSRUlm1+RItt99x1O5a23U4wfmah0ZNQvI6MoKalUmueZt4NzKvqZK9pqemYopWEQMGBAABZtxcgb7XxTp8pzDK5nSHyZJN/xklKqpv8AvbA3426264M1mZZxl0UU0HnzU8e0hfSRY7BQSCb3II7bXuTbBV6aslgjFS8LMisZPMjJGojvfgG4v2BxNS6mwZxkRjNDJsY4g7KvD8ssFPNNMqTozax+cyXFiSxAsdttrWPywPzzw0XZHWokUQDSElALIt9ytt9v5cnFZPElfFmECUnwjwRFo5WVtpyR6QpBvsASLXvydgLuFDNWVtHHJWU0S+YAGVJD6gRbgi9iPe/zwvdp9Wlm6rkS6LWind3A9NLTyVqUNM944UBCS+gu5tYppB0lRwfn3xYpPPnhqGq0vUCaweN1KkdQwHUfzx7+w4aWOOokDs6W1W2PO+62+t7/AE6lKWCnSWSRUiAc2aRALk9mJN77fwwVr30dq7h3FNq2KQBB/kENc4kjptZtbBkRREAHfseb4lijiQ3C3+mPULbuUETMGnwcQYmWvbZcTR5ag/8AIMGUZDay/pj1ynbEbzDClRAFVlyKDoG2KElAy76be+GfWoa1gxxK1Os67qPtiQ+JVtOrRSSlN+pxcp6Ek7YYIsuReVxJ5MUR4xBszOXTAQfFQkJ6gCMV5Yoon3i+uDRK6Tp/hioaUTk374jdCNX+pQ1RlQAN8QSqDxgv+z0XnHq0cRxO6UNbGLkkJPQ4iNPfocNn7PjAvYYiNLADa36Yt7kodNmKxp7cg40an9jhjqqNOVGNIaeECzi5xPuQfx/EXhATwMeGBgNwMMklLEqFlW4AxVCRv+VBza56YHZqUr/KcNIT1AJpyT2xq1N9cHmVPPWNoQm3J4J9sY1JHY/p8sUq11VjbQZDaMgZMXRTWO4xmDvw0ZucZhvfFzpxOb1njWny7MM8p2pplJqJ1VSwcOSzaSWPS99tvmThcyHxbmWUxRyzwLmFpFS00+53vZuSedjxv16a1zuPFOZ+ZGslIKqeOTXtpvKSdutrn6E49fw+lXTUopWErrE0rRtxoJsLNbfcfI/XGOa6h35nptm8YEZ8v8UUcsqkRR06qpLyhwQxvwVB6f5h172xPn7SV8gNXmT1FC6jRDc20nhbA6QbfvWLHbubAV8Pusa0/wD3j0l1ZUaNAxJAAF7g+302w++H48r8LU6xNQGpzaW7y1AIdqeO3qN2PpA4HGo4pVWM5Qyj1rWQWgjJ/CmYVEq/9jQ06owqFpKwtrkB9OoG5K+lbbgd99sPwp87lpw0dPlVNLY3hnlklF7kAakAAG3S+BGQ5vFUeIhPJGsFPITGoIBAUCyb2+W469cPXx1NoppAR+O2lb9Nj/MYdC4gPcFkG5fDXfDK9ZSlahj+J+OpC7cKF5Htzbri9+z6aZdUkEbG25aMYiqM5p4qpIVdWDBLEcbnf/53wWTS3BBxBUN+QzJGD1BbUKpZYlso2A7Y2WlIG64K2HbHu3bFgcTvbHcGxReq2g4lajUi/wBbYlqqmGjgknqHWOKNSzuxsFAwn+GPHCZ14hq6VwIqYrel1CzHSdyfc3vbpbFTYAcGHq0j2IzqMgdxmGXBGuv642CSJwMWviIydKupbtcYkuOMW3QPt4lK8hG648jiLN6kv88X7e2PQMdmcFkK06AflGPFpY13tifHl+1sRmTtEjeBW+WNFpY0ud8WCdsAvGED1OSSqkfm2dGMRkaPXY8XH02xxOJO0QiHp2kMSyoZF5QONQ+Yx61Gjcc45jS+F5qtpEGV5ZESoOmJmBsD/mtf6ddsPcGcZflOW00FTWpNJEiRMUOolrWwP3gO5cVFuAJeagB5Ixi5bHq3+uFjMvH9OjTRUEXnOi3W3q4ve4H5bbckc4q+FvGtRm08sQjapkmqVEcdhH5EZCk3JO50kvYXNr9sVGpUnAlm0jKMsI41VPHFRzFELHSbDbt77YRTm9NSxGTzw+kEWVWJFhvtub4dM+FU9Kvwmphq9YTki2OdZmtHSs/lqiljd1QWLngADr7D398K6wkkCJ2kryIQkzX4mSEg+XHbVGdQa9x1A6EW++LVFmEUkaCRHR2udEqlWFuR9NtsINTJUOKNGVlZJDYB9Taieh6/TFeqrc8jpjLDXhfLCodOndvtYHf5bDCg05POcQSWt5nWYsxpEDQTQO0gsQbbG+/PyH8MZhC8IyVNRTvLWzSee8pkezkAXtYEe9yTsNzjMEOqur+oPUKGDeIrnW3iWrlCPVStWzRqiIAWLPILW7rYHfuMN3hzJ6lYoqit9EqFo3p2Uh4xpGlSeGGxJt3B3wFegrW8Yzx5aIlM+Yv5kzrsouxIv3I2+duN8MMNbXutKlRTE1MrCKyi+pVOrnbcANue56cdqns3AL15jYchuJUGSyZhmsFPUSVENOIXlkEWuOTWLKAWPIuL7ccd8XZsryzI6NqWljnJlbzQrSE6m4uWPf8A5xSyjxBLV+M2p61Ep/OgEgZQCdjptcngADfnc8YK+I615ahqSK8sAA1FFBF+eb79Nx8saunTbWMiJam0sxgyl0tIonqPKSxJkb1Afb6ffB1TLHMlHI7SCOMlb9CcLcZR4wEKaPY3HuP7YJ0h0vHIrGTTYdQWsLc4Z6iWccS7Ua4Y3cKfSpI+X98HchzlqQJDUNpp7E6rE6bi/wBv98LPiicihikp9E9FLdhOkiFWYE7Ant/HG+SGWaO+uLyFBIu3qPXb+rcWxBAMupZDkTo1FmlNWOyRSLqUkAX/ADW6jFoSKWKg+obkdsJECywTJPA1nG4YDbEsE1ZBLrWVrkm9xe59+nXFCuI2l+eCIA/xdz2RqmHJoJbRKglnUH8xJ9IPytf6jHNwbuqLa/Pyt/V8XPE1T8VnGYzySFy87HXfne23tiTw5SQ19aaecNGHWxOngEgnb5Ai/uB1xjXvli2ep9G0nt6LRqDjnBMHLJJHKHRWDjfWhF8dY8C+PaapoEo89qVp6uL0rNMbCYdN+jdD35HWyhR+BWqdYqM3Cev0eVFdSt+dyOn0GLP/AEdT5bSvVTztmAWMyFQAllHJ0k2O2+/2wOvWKnIOYjr7NHql2NwfBxOy09TDUwrNTypLE35XRgQfrjSlrop4lcMN3KW97n/bCL4OrYosokGVXWmMpvG6AabgHYAAb9xf54so708aywKzDWPSGtcg2v8ATfGxWwZNxnj7812lF5jqlQryyRKbtHbVbpf+2BEebqtbVq5ugYaSCOAQD/E/bAKeump1E+wmlAJCv+a97kfW+NYZYXVW0hXK6iNQOgcm542/gL4kOn7gXZgwXHMbM5r0octmqGl0kKQhFrljwBfbHN6LP80nzCnizDM9VMXPmgpbba17Ejv0xczjNDUyRwlzKg3RVdRcW5O+1x9QB7nFLLqKTMKvU0rRRRKZDIAjEtx12G1+cZr3l7gq9Tdo06ppy9g5jjS09NRT11a9XKLlnkB0lSDsEG3APHUk45xHl8ktUWmhaSPlfOs9ySOBc247dMNGZP5haFfMjpksGQR7G3H/AALe/XA1ViigeWZkEaKXd3iIVFtv+mw9gcC1NwdtqeIbRVGpC7+ZQqI/i4VoIYwjSkrJpjCBIhuxBNh6iSL++IxDU5L4up6pYooEqtKRWYFVlW/l8cg+tCb/AL+LFPlUmY5dJmDU7tLUXkihWIt5cdvRxwSLn/8Arviao8N1WZ5FHTPTVEElErGBSuli1y23zPXuB0xVT7YHMUsvFtjDHAjJP4oqamf/ALNnjS111KN725vvt1227nCXn3mMXr6tCrSMA0rL+boP4W7ADnBiiml8ktVQNFUSDVJG91IlH/kFjxyHHdXPbHmZ0kVTTBnXUdQtckkXO9727foO+Btc+/7GLajQq1ZcGLVNTwF6aSSSRIpJLegayrfl236XH2B+czKI6l8u8lY5Ve0keoHc3BBF+9v+bYIDLkSlWNqMNSa7vCqgHccqSPSTcG4563xFnmWRPFNVx1CwzFhJoklUGAILENp2uQNW9udxth1KzYAwmMQSOfEpQyT5MrqhjiLXeVX5BA3sO43vt06DnMT1rq+eVyIx8tppGlOs76t9uo2bc+4xmFmwGIMESQeJJ4fleetzKSpk9UeYSql9rL5vO2xuFt9x1OGnL6uOSrqYacMBHM2jUhsC8d736b+YOm+FaqiajqFdSFlllqtMJJs//cPYE+41H6j6nshmWKdBJ5b+VTNI2rYgE3VffcH6MO+A3FkuLDozW3lWxEqLw3NmrVuZQOyVVLHF5Olr6gb6hvztfb5jrirKamdQkxCqSSui+lre3yPW/wBRww/tNsjmeJNUqzBWJXYoRexH6+2+PaCOHxBmMSUyrC0i6piT6BYXLheRtc2ub40RbZnAjdVNftBiOYDpquekYsqeaANJVbdAP1tbfnjtbGebn+bxCOFoaHLpphBrRSZWBBL6Sey8nbewvvh/j8N5JU06iKT4Z4QGq1WQSSSq24JAtpdrr0/eHtgHV0Mq1vwuUywLBFEZaQGUei7EMpIJ1aSLGx9zhgM68HqK2pRtLKOZRYRwk00Hop6dVjRARZQvNyd79z15wVy2tihR4zAkkki6UmDXZb9h1v7WwNHh2ueV6gPSCVxcmV2mZrcb7D6dPuMWoaKrisZEijUHlJBbDAtUeZlPkcxjoszjhpmWdWZ0ACWUAW9ziH9pPJVOsZYEm4W5Nh7YB5hm8QZonjl8tR+cISL4oysZMvZIENnQlFV99XQ+3TFLn44lqSS6qTjnuQUeVx0FcVqajRVrIWEiQiTy4wGYkFtrkDoDyRzhyymIVccIZ5JHY/mnCF0XudKgA7HYDpz1wpUs1coWmzUyB55NMDTJuo3DG9txdv8A5vhw8EQk0Mr1CmNqmoLw3PCAAKv0A++rGHZUbWw3U9lfYwH2OSP11CVFPQy53NltPEztSxhpmV7iO+yqwt+Y8gdr9MUvFVblmW5XOY6iN3kYQmzhrOwsAfbTqP0ODrT1qVvwXwLyRMQVqIzwLdbi3Isd78bY5n4tmyr/AKhigDvJTwyyNUF5jKXlOkMt+gVQigDYamFrg4dNNYXAEzqi7PknOOZfyeefJ8mgpwkhdtMoS4vYRooI7/lJtwduxuXrcxqafK6eenalenmkDhw1rKDuVIFrW/nfC5SVOVz5uZZaiUwBB+FJpVX9/wCG3Wx9sFsnjr56fMvgKHVQzs8dNJVTqojI9ACLYm3B2HIt8icgbYgrNY5tyOepXfMcpkr4qx000apf1TMNTE7bXsRffk8/M48zVaqlp0ejkSmSrLS0xWLzFRNmAe+299997kDBY0QjpY6I0VM05pykk5GnVYAE3I5/om2AkCR1eW5ZSzVZFQ9QvnLYKpBb1b2Fxpvt9O2IUZOJz1leXbk8wNUZvn1M7+dV5a7BWLjyHBUN7gm3e55tg23iCHKMshhzWJ4aqpiEmmmp2kicDYKPffUR79ubVfSxVlfIZqI6JZGjUyS6GswOyhb7Eqo1EjY8drBroK1JPMtTtBF5ZXWd3Or0gkAk2Tt97Yn26W64jXvXg/bqA08VZKCyFa+RdShW+BYCx/eA6W4/hfFSvzmjzKanp4qSqkoC/mVnl07RtIFNhEL7ab6SSfbgkYvUeV1s0qT088wh8xdS3ZgFNw1/UbXOwuBhlpfAtNmJFRUaVYXGsXLoQRYKb2CkXuLb/XFV0lYOV7lvmu/BghM0pqckTZHmMLCbzGRYFZVX0kKWLWOw+l7HjE2X+IUQ/BRZBVs0rl0afyY7j7nbfn2wxZ74eonZGmTXZbgNuoJO532v/t88DfBeTUv7XzHTfREfw4gfQurYkLxvYcY46fKYxFRePd24ipNXypnVRJQ5ZWIHOuaKLS7RSJ+V1A/dsSrdwR2wXos6pK6SWItLRSRhSyVn4BAJAFt/UAbfcYLHKpps9zOLLJlpaySOURysCdJJXfbfofvjTPsko6jxAWr6OGojjCuUdVtdY/8AVtue+2Os0iNxGk1DJwIJm8T5MKdoYs4p3kWwRoo3l1cem4B5v04N8W/D01TV1kVMlGasalkcPLpWnttrtbfm1h9uwTIfET5y1bQJR00EUolhgZBoe4Q6TYbjcDvzuRbE9ChoM+y2R6ipkNQzU6rTkKQWvYkEgMLLwRyduN+QJSQhPJid9b22e4o48zeCSM5kZpYlEjSkzsF0s292v73JJ6972AxmNK7LzPV1Dw1juJZtLF40awe7Dt1+wscZivytOnbf4iB0d4J4lXxTTLSzVldE05npppCCdxGjvtpHudXfr2GDmRRK665B5kohClbBgx03Yk26E7b/AObvuv8AijP0pM9r8qrcrLLU1EcTO8wCmIMWtxvctgzk+Zwillp4paZahy6RxK3qkJUqB79wL4S1FZYAHyZoEKbRiV6Hw82dBKlZdaturK1wbbbXwfg8Hz0Eck0LJcxOnH7rKR29zgR4bzufwrTx5fmFCY4k1JDULC7wS2LG6Oqkjc3II23A4wxUXjGZ5BBBllXVRX/DqI0YKVN7AlgPVYb9NsaNenxyTGG1AA2gRYpvCObh6nM6eqeb45I9Tg3AVbEAG17Aja529jhfqKTOfDTU4VVlkiklkLSxahK0hBJIDbbgfPfvgv41yeoq6k5/ktRmGX1JXzJqUOVIsN5Y9Ozrbc6Se/W2LfhPxRXZjTtRZ1TRV8tNY/EMQpcEgLew3Nw2+3TnE2fXswioTV7mMgRJzHxT4pylYKutEZppptJHwyAjg2X02uRfkHHRMunFbl1NVPGYzKmuzLpNrnex4vzb+POLMU1fUVc71sWWtTqoNIkUG8MhuNeom9wCRtbnp1r1wihg8+qqTDDGwu29gb2F7DfAmvTAEzbUVjtrE3cLfSdJvwCOca5Xk8NXmCtDTDyYJbygMFV2t/lH16YFVMmTwo+YHMBPqP8A6ptTOeihen2Fhzizkmc0dFI8+XzRPHKo1ws9pUax3tzb5bffBtPYjPiDOjvRfcdCFEbM8yePQs7SRxaHsBpBW23O3zwmR+I2yDMZKSqjFVSn1JoABU7gkG+4JHG3tgzmebVtZJ8PSNKWdSHhZTrVt9tI36W+d72xTz3IaeGiNfmVI7ZhJHaOkgBdY7bjUBcm5Fuwue2zr1IR9po+mXILttoyhg2o8b5jX1fw9LJJBTEaQpI1sLdSO/bf64L0tDldZNAz5ekMgPmRHSNOlh6jv1JUfXCt4d8OZpUVtPNHTxyKvqUuylXtzffjffD3l2WvljgV20tgwYWstjuF7g3G/S3G9yItSazg9R71ZKluVNNwMcxcqcsXMZjTQUw1Suqo99AY36EDkC7G3T5Yb8zho8tyFIlaJPIX8EOdCu5625tc9OhxmgI03mPNGgGtHQlN7my3v7+3fAqujfMakzzEsVGlRbZV6W/474y2tCDnuZBr+PnHJi54uzKfOXy80wFqeFhIy3Cs7bNpXsALbnfAKnbMYamJ3ieVTfUNXcWv9r4d/wBkJe+kXHP88afsoC4EZJF/SOSRYm33xYa3AxiIstrNuMBzZqY4ozHRsSqnUs0mlSTfbhthseDf2xayWghzHJmkllcTO93ewDLYkAbg29I7dehOCjZEkhDeUGUENq6f1/viYZEIxfQYgP3lNu39fbEfJUjBEZS28dwJ4jmpPDssE0DWqpiUDGQjSqi+/f1aBv35GHLwjnNVVxzrO8FgdYfyio3I9yOo4+2FTMPBtLXNqnaVjGSL+ZqF9iQffjFunygwxiMSvtzdv9sT8hVxiGNxI+w5jRnuYNBLCWaCUykoEB0G6kd78Hk2wKywvS1TVtBI7pKdNQkSvPzf8h8sDY/pfsLjKjJ6c/iSKHK/vMf54Hx0MMlWgh86VACjxozaAPe3Y9OMCs1eDuzJqcMQGT+8OVeeU8Ge66ZJ5zv53p0+rcEDj5/XHtVnjPVU0kdAxULplDsBzfj5XtzgZDRx0pVigiXTZZKbUoJ35Xffj33+eClBJ5zsj6Hi07TXG5udhbY/PFPns54lrqbaznMyPMoYdRgo5SUNlV5UAAtybbn/AI99kipmzekzainy+glkSlYkmE7WN7DfpYttuP446OlHEoZtKXPOkbnGghj0IyKVVjvqGkgb9Dvjje2QzeIEG39xCkqJ5IJZqnLqyFpEYkaNWkmIpa3PU23xmHufygGCkEjmwtfGYELQOhC+/Z5MVp4aao8Q65GMUkLVKU7hNKmRiV0arfmI1HuAu25vgDXedHIyL6lJuHHUfTFt6XMZPE5q/iXRIMwkMSR3BXdvazauOv5txY4KjLGqfhFqp4DLNKisY4tH5mYXsCRsQBsBx74aLKmFY8wumtGCp7gnIM2zOmnZqOuSnaONvLFYSYweTYm9r4hnzvMJ8y+F/wAR0zMUU4CxlIzFGsbEFiUUBmJsB3A/dJNsWq2iAgDhAwk1Bx8iUZfowYfKx64kybPqSiy79j53R/tLKgSYY5yJHg9lLHi3AJG21++hTeMYaTZTk7l8y+mW0WUUjZl4XzU1eUM34sYkDeQ/7r7AaWHcgHobg4zI4qCnlmljjAaYqGThVN77Dncnjp02xvSZF4fzASzeGKqRBOqxVdFIxBC3upsd7ah7jseb6VfhurpH105LXvsDzqJJN++5xXWI1gykznvtqJUZwe4xy1UENO8mknQrMQg3NhxgH/1dkNTEUqaefowjkpw9zyDsSPvipfMUuzxkAgbacbR5oyKRIChXsOPtjI2Wp+QhtPrdOn/Ipz45xNczpIs8g/8Ax3hwU2sDTVzstPb30jcj6HAmry6iyWmp0zWpepqQwdKejAj0Xvdma2o7E8nfjjfF3M/E706WjK+efyhluIx3Pv7f0Z/8PaWPNJa6TMY1qElJEhl9Vztb5/nY+1lxZbHQbjxieioNlumNtgxX+vJhrwr4my+qLZflVDLSlE/EqDCW9XZpN9zsQTzY8bXc6TRGjvIb32Zm6W7k4Uq3w7T0FMKWhhb4VkcSopGojm5bk9Qf9J67WE1KUsmYNHJIsrQtGrrPNqiCqCwJWxIN7bW/d+9/9SDt+5l2BASK14hLKa4UU9XMgR4jVTeWVPpsS1rW556d/qTGX1lT4hoPMqKFqKaOUAHz13UAX4uQNyLHqMKmWMZaVYCKUVMsRcRvMIwWdgw0jna5I449zZmyf9sxZdVpVQxRSFD5LwyB0WykXJ+gJ9yecRW7IpPgmEsQbc55kr5bmJooJ5pRUMY1YquxU6Rey9f44Gx1puQVVVXY3vc/L2wxqGkcxJJpCmwAPGBviiClpKMs0HnVkgIjZbje3JIw3fotw3oeZl2PjJgyWpdiNIW/ms/PNjYqfn099sewVbCdpY23/OATswIW33te/TC7FV1aOQ0LuWB1bdSxPT6YxZ6whlgiLOQALqdh0/TGeKbicYi/yFjHUZm7IsFOQJGmOhj0W3p27h2Xb/Ti4lfGFHmHXJYAgN1G3y6H9cJNR8dCZC2iAQpq86Q2VRx99/74qUlbUM9qeohqNfJiYsTvwPe99ve+DNpbyOpZdT/EeKnNKSCYoJEEkl2ZIU1MbDkkbcdSf03xGrUslP5oepAKmQsrpqI+XNrYR/E61n7J+DBKQ7ySgMNiARYW2A79zycXsp8W5aXqXki+LSmAip4yxp2jQIo273N+bnHN6fcVznmaSPUcEiOFLR0tUFnhaOfXYoGHqtbY3P07Yq1jZjR1UK0rP5JiYyaoxpFiLbgbde2Lay3y1Krzo5aZbWGi00Atxv8AmA9hc8i+IqKuqZ38p6aSoiEpVZP3VsL3b+Hfp74y71akncOv8xxQCp2SrPURzSCOrghlSWHzDMi6XuGAANuev2xvVVccMXmxEPAotrHCHfY9uPr89sSZxlUdTEW82KGWNbKEBI68gfM8AYELReZCXaokp4k0wvcMvmFVDMLdQWb/AOfbBNEPk9cRLVEgHd0Oj+zPZ/FAhbRGSxHXp9f0/XEEXiYyJ6rhmHRft/bF+Hw9KdzTwj0g2uAbHi46Ysx5A0YMr0sIUEWbzAcbQ9PTH5TG9+48YxAcJr5y0zySKsnA42xmHeCKDQqyrTEKLgMw4+/GMwYaWgDBxOKOecxBnmjp6atZmAmjnlK3S5uanc+2xG/YHG1XJXGWKtghl0U6Frg3AI2G17keo726Hvhzrsqoausaepp0Yxsymy6S1za56kDgfXACpr6PJMxlpaWGKLREBZdgrG/XpZcecXXC2w7Fy3M1/j+0u4SSDLKePJChqnnE8jSeYxDaXbkWHQ2H1+eAFN4Wqs0rSlNGVhViJJCNktt05N+33w102YwAzNRVECJIxaNSQrbAbhTyptx8++0c+aVi1scbSPBHGPwhEQqM3JP+q9/pv9XNJqiFPu9ic2pKLwIV8P8Ag2gypInTzjWMmmSoDEXva4HtsLYNNSPFcA6h/r6YBUdfJBSwv50k88iiVgGBLjqenyHy24xj5zVtBHVKiiJ73GogAW2Hv7n/AIw7T6xSRyMQDpn7GXqihqpWNoorcXvxhV8VQx5LSGrqo4/Mc6YYiQfMb/Ycn7dcHos4kEd5ELyEcDZR9f0/jjmfjvMKnMPEEgqF0Rw2WFBuAp3v8ze5/thn51TrhO4z6Z6ZXrNSFfocwGzSyytJIxLsbs3W+OheD45siyOnzOoP4NVVxgR/vCN/Rq49QJ0m3YXBvhDp2ijnjeoi86JWBaO9tY6i+O1UtTlHi3Imp4XWMSppaJHAkjtwVtwRtb7YBVWlud09X66z00pSi/X9/wDkAZ54mhzGAUWT6p5iwMpRhpXYnTqvYkaTtuLix5wOrYYJMralelmp5p/RpjiMmgWZ7kLcHnrybYDxQSeHpDluYUzpPGwWmdEJ81VH5ltvawPe2re2C8VZDS0wFPU1fntrcrIpcja1rab2BAsCO/OMjUVmp8Bej/3MpK12ZU5zLYpSaIRU9Kk0hiJkee8aAk22BuRYavfbfFLJxmddnsVBRVJehjAaqqHgiGoW3YOqg6vygG+5vzpOI5pWqi9Blr1eYTyxFdDgKmrsVNrk7k39IHNhjofh/KDRUhE3lmd2Dt5agKu1lVfYDb3JY/vYc9NoctubqKap1QY8yc5fIpMplsfzM3v3xz+n8aeZ4qqI62zZdK3lJ1aIjZWHz2B+h6YK/wCIPjCLL4psoy9g1TIumVwdogenzxzTLaCozGrjpKVQztuL7BV6knoB/XONLUXkEBTNH0z0lH09luoGARx/9nUYauKNZAKc2AJAVNZ333t19rDri5STrUTTpDFTAxx7NI9xqJsDYe9unHXFOoOUyU8CzTxy1EcSq8jQt62AAuNvbEMclPSQyGjmeKdleMFYCpS4IB36XsRbtiqvWp3GyeVJIbaFBXPcv1+RiqyGeXNYlrNI81oKUWJIW5UcBt9xe3S9wMAaLIMtXKYK+mgNKZNOqmeXzNIJ2BJFw9t+uGPwvHmi1bVGY50ssEszpT0caxhRGRqS5A1Bha1um/tY7mlBA9O0hVQFuSDsD7dhf9cOh+Nx6jDAZ4ilHQ0UsSiRfNk2uWYaSR1sBjWr8LZTLTBz8GBvpLsLC/PIxQQLDZzG87RenSZLg2+f2uMCKqozJM4hnjyxhRytplCSiQx3/eHWw568YWb1BQp2HMBZTWRuzzNhTVWW1kclJWrUGMhYnjVrxKDfT6uQfT8wLcHBQ5sPikqo8vaJZb+fEp2L3FmUcAnrfsMYdarqiCKwIsWW4Ivv/fEUzqqKHIYi4vYXPz98Y1use4/YCcljoPqY30c/xNOkkRjJIGoI2429rb4AeIMuqmmEsDGQX1ab2se/9dMR5L8Qqzr5k8KMRZltfm+2oHt1wWnq9SMsSFSrWYyR2LgduL/MXxwGOpoqour+8T0qGdjHNIUZTcqWuSe/zxaWJRtcL7C+/wDvjzNYUIaQgA2/MMU8tlkA8t0ewJANv9uPliLFOMgzOv04qOR1LLqbj0lQp7X2/ljMW0R3AJAA7YzC4txA7DLC5v8AtCevRHKxwSzRlY5LO4ViCRYX5v8AbFXw1R0UT1AqI4pJBIsLTTHVqZxff3JJHTgd8A46RvjamBpTHNTVtTLpSMMsqSuQpvfoSdt9x0xLUZ3T0+bNSjMHpaivplXzIjqRJdQCtt3C7k772wW3SAFkr6MfW1mt2mNH7HoqRfio1Mb7lQJDaJb30gE2sefrt0xHBLTZjTPOYZ/Lu6NUKQVh0gkyLaxa6ngDvzgRn8+ZVCUy0kbGIOJZ5X3QgDSgAO25A24v8jaDwZQnJ42jnqGqUM5ZVkPBbbYb3Jtv8xxfBdJprE07X2c/xGLkBTEoZW+b5RmcszQzVVELMJooiwiUD0sBvp2vtvzf3wyU2YpNANY8tAS6jcA3PNva2LuXVNNk6VvmKkFBEzSeddgESwNrdPSRYDBlaHL8wpoaiJVkilRXSQdQQCDhbHyGLFcY8wNdX14MXZagH1B10gbi+2FDxRQs9aa5XVo3sCvVNuPljpD5DRsbBWX5HG//AE5RlVuhJAF77/2wSqr2zkRrQvdo7hYpnGiLXuNrbb43oaqqy+tjrKGZ4JUbUCDz8+4x1ar8F5TVG/kvETyYn03+Y4xQl/w6yvSdFZVoe7FGA/8Akfxw5WT2DPWN6zpLl22g4idnfi7Ns2pTBVilePUHsIrEMOCDyD8sLENdmUcriGqmXUCpCtyCb/1/zh4q/A9QszpQ1kM6gAkupS23G18eUXgOVZg9dUKn+iHckX5uf9sGJY/lBlvTgoao8fxA/hpM/kqimT1E8czWDyJa56AEnnjj68YY8+zXxlkkUa1GaedTTj0zeWocHa4JFxyehNuMOdDkcNLlHkUsfkIR6wh/N7k8/wBDnnAXMPDMk1M9MJNUF9Wg3sDtuOx25xxt9sbf3Mp9XU+oDFBtHjHcQMtyyuziqMdLE00pa8kjX0rfqx6d8PGVUVFlFC0MDF5ph/3E9rFx/lHZRvt0Pvxnw2Y0tH8HFSRR03WOBdN//wBtySfmcVitQQI5qZwb+nqAL4Ws+wwDFPU/U79R9EXag8SxLVQQkgBQQLEb3v3AxvSVaVVSsMBV2YA2J3tf35+WNUyWtkqoaiGQwBL2GkEH5/rg7Flk5mWby1dw5cNpAux21e3J/ob0TQmys7DzMs1KmCfMyOeSkSSjpifLkZijndkbc6gSem3Jttj3PMwqVhjjlcvC54AO50jY9+Cb9/ljWbIa2SretMssNwoLCewAHYWC2+mIoq7zKx0kD/hFoldksJdxZgPodvr1wKzS+oVKq7sg8Q7GqwY6itUZ1DAjyNfSNyyIT8xj3K86y6ojgFQJEkm1uPxUQBQQOp5JIt9cDP8AECjzSlro63LKmUU00QKxxnT5ZW4NwNibm9/fgWGL/gOelqKaePN6WBZ4oxIZrf8AkF7brzqvvtyDwOrbaJa0ye4GmusNg85hV8lkneSanrmNEAWQhCDpAvz1tx74u5Pk0Cp5zILXIV32Yng8+9/5Y8rMwGisjoSWeYJFT3lWNWXSGbSSNjYk773Y9hbM6qoaLKcuMhJCuBIKZfNAABZ7DqoO2/Q9Tjq6s9wlYVnxUIXmVI0/BVLqU1GUlQFbg3t1OwPGKWZao7qii5NrA8/TAXLsymqZIac0axPTR3VjCqSAW9P5mIYEEXFu9rY2rJ6iOB/MZtQSwOwPyt/W1sW1NAqTdmademsLbSJVp6yKunghjpxNM05jI1oxK6TuqGw6bMW+h4xYhFPMZPh0kTQ2lhIoVtjYkjUd9XTjgjY4BLDFK9JI4mZIUsYppPRqBvZStiBvx0PfBvKwyxrTNUeix8tXa4W/IB+2E7rk2bR3Cav05TWSPEtLtuxFsZimsk8gs0RX2J49sZhPZ+55hnwcQX4pqpZnr1pVcGGaQuwFiBqO4sBexW/e/wAsc8iKwPPNYsyW0qL3HX+vbHQsvWrWtzWWpjKRpXOKZ0YM0g8x9SgD59bc+2AFXmKVOazUkeVB2iRtAQadbNxfpt0ucbu/a5UCb3pyh3NjDjx/XEJp4ip6zJlpZoZABFon11MgtGLsXW37+ok8WsRsOcR5LFJW53IstWs1JD5pijqJvJJYqAoDAXLXA5uLBr3vgLTwVlTlskNTJTxVtIz+dB5OmWJbX1Mb7qdX64n8PZTJUQrHUs7hpEjDK+kBjuNd99Jtva/yxoon0weo6dLQ9bFR2O/5jR4hr6HNaifJfOQRSosUxXUACh/LrYAFrgi4vcYZPCFTBRZfT5bDIzxQqFiudRUdiRt1POOftkRps9qqiOfQ50soCBbBwxFwO4G/zwayOvl+HXzpAzi3lzLa2n/K1vexB35PNsL20rUhRRwZiN/sADGZ0n4iMyLGDd2BIAB6H9PriTWbWuL8DfrhTGZKZCyVaBmUBQg9RUE3JttYm9umxPa8NT4g+HiiESk/uqqMLfqR7f8AOMsow4xDqymOGvY6mGAXinMqnL8lqaunj1CPSZCoJKx6hrYDrZdR+hPTAuHxNl9RV+Sla8CuiuZpk03N+N+QONul+18CqjxNUGmeelnp5VRiGVJAX03tq07be/vvi9alWBIkvgqRDvhvPoXkYykNFIAwkTe22xA6gjBjLKsZnNPrhUtGQzFf3b8L7n34/THJaLNBQVJMMDJSHfy41J8o+w5KnqBweNjYNeSeMMqhf8GF6yoceiGBCzFvsAvzJFsbNi13puHEy0stpcJyROnrLGKdgD6QhJPYd8JmZ+L/ACXWKiplknl2ijkOwtuzsRwoBXje5tghPVVtNlhqJ0UyTw2dVOyOQb/MAbX745TDWTVWYrNBTSzNWP5dKEQnUoNgL8c6id+WN9hfCzBDXuxzGxlrQPHmO2X+LZqeeWPOZoZVZW0NHGEIYW25OxvyT9cW878UUtDmMNNFFTzBlu7tIABf8oU8E3tcdu+I8pyM5ZTvJWFJqudQJSDdUUbhFvz7nr8hiIxQVE0tOv4rFrtD5tgDYkbatjYHjfGeSC3UcwBwI20k0VTTgqUZ9NnVbgC/PO/88SszrEYknKIdVzoBO5JJB+vbCXV+IjTQlIiTp6XJ/jjzLvFOUy0bDNFqFqFO4jQv5oJPHAFha4P3OCUbwTg4gbCvmN2aVtMcuEsEUKTX0NpQXUgd7e974V0kPmklrk/pjaWvp8xhYZPl1SyMbGqqpBEit7AXLfLHtHltUFMjCM3BKMbrrPsD/QxsVuAmSf7xFgS3EIVAjnoVhlQSM+oqoYCx23P0xBkdHQZfWMA8b1LHQSf/AFi+wAPJ2H22xaVI4o5H1K0ygqWAvY+w+v64CvFXTCoeOZnkVzFLKQDpjWx2Nvp3IJNzxhLd724+J1p9oqB3JKqoFPUrpp5UktJHI0m8h1bg6hsBdrC+/e4OAlVmlKIq2inmnlXypBDGs51Ky2BF+53JvsSp4way90qqolIY6uoVAsjG6sh3GnUeTYmxP88KdXlFLVVlTKsxp/xLFSLgtybb/wBG+Kq3xwCYbR2UC8NecAdYklLmKZdJHPLVpVvNGrs4ZiY2/wArX7Wx7XeJJZVRkVD5sVyClx6h2+1vlj3LMoy6Tzlrq+ayEWjA0BnvYA3v/a+LeeZXlsdQk+RxrJTR+gxys+lyBYtfnngd1PywvqbF1BE9Jd6jpUwR9v5gqjFZmAjpqRZmkG7C/pW55uTYbDk2vbDBTeHc0inRJjHJLJBLJEkUmsgheb2AtcqPcnEvhmSad9dPR0gVH9S3sBe1tIsem19ydu1sWs0qquirq2mSeSkDt+LHDp0HUOjFb2NzbtvgG1APssS1PqxK/UgLK8FXLWQJLID5rfnNrb97YzFOlmQOYogwGyrYfu83t73/AFGMxnuhBnnL7VssLqODKNfVvl+YZhTlW+FnqJ5FKC/lsGLFrjuNre/zwCra+u+LoaihpNamArJTz7CUm+w6kgWthuzQE5hUxwqHHnP5rNsiXY2+fyH88UqWgCt5sjfjOPU3Asb2G3HQ/MnkbY0/dUHcw5k16y2kkJFg+HZ5hDWyosTSMC9M0p8yYflA2uNyCx73GwFsV80Wvp5o1pYhZj5TrG2v08kXI9vphtqY4Y3eLzpCxjsyj1E7dSOL9ht7b41pMsYNCRL5aQx64wwB0tyLi+5HuenW5u7p/UERTvEmvXPyG8yCNoZqN/2rE9T8Rp829QUDBdxrOzC1+/t1tjdKjKoKaWCLVH8Q140nmUBe4Q6SSbcFt/cY3OXRSO+vW4ViTIbAbbnfc9v6vfWLLqSsnEiwqVQ2WSRQxuebA7ffC1upVnLZMC2odjjPEIZdOyj1u8CEhnP4a6e5J9QJtawA4AA09LNTltPmpdfMkMgN2dn8yQn/AFk7DnjnpccYpLlSQktEAGY2DG+59he36WA4xvFCYbCJkI1aiSfST/P+r9sC+Qp6hhqQCBiUsx8OyUQUgJLGy/8AkR7gfTpv0xBR5YryL6Re/JwbgrBq0TmByfV+Muq579NPXa4tiSamp1u0dTDqt6lWS+kk7C998WZyRxHUtUyL9jUEahpGBtva+NI84o8untCga3Q74tLlLzoD5tweoO18UKjJJ6asVkpUqEsb6yDYkf5Tsf62OKAg9mM8nqN8VTT+Icnmp2Yos0bKSgBKgi22Fvwp4EmyLOWra3MlmiiFqeGnBRT0BcHsOgv8+5+lqJ8wyoxiEUcqnTcLoKqOgt/H9OmLSNVjRGAroq2Ms0oLH52G/wA8R7rICqniW9sbt02r/XGAtgCN/wC2AkeRo0jSCCNC1rkAm56X/o9MHJp4RexU2/Q4prmSpLpLrz3wFSR1JIEpSeGlkJuNjxc7/wAMap4VgDjWVUHYe+CFXnkMQCLrZz+UoeuBJra6UOBWSmNtisoB1e221sQbCO4pdqErOMRgjWHLqWEPA8vlXVCAeDuBbr16i+2AmYeIRJNMUWZI7ACS4WzAnpfYEW25uNwcUwraWWSdmQbsGf7frirKqtKGia29rg7HjjfbjBDqXcbSZn2ahu14m9O719ewOmCONfNbllUAEDe4ve9yTbkg774mVYaGtjr6HMxUtGSJaWSfUjAjSxuTZWsbgn09++BNRFXKXSKKJ0caWMrgBt7/AJbHbb642ioKM1BeuaWrcAeXDFN5Uce3Oxu3Xk2APGO9x1bcGx/ELVfuGGH9ZtnHi+kgqhHlUE6KQ0U+tdFirE8HruRb27YHwR1sMiSSoPxSFQiTSGuLs9ySbaibkDnBOvzI/ASZbS0UFPA6rfSdRNtt7ixO3JubA/SDMcxasyYnL6yUmMFHplJcal2Krcltz0G2/wBcHs1VlwBIlBRTlip6lKqJyqN5GMlSFbUZhFsAebrc9OpuT+mLeY5jUVmV0dBSqg8yRJRK2xVFBNtPuzuT1N8U55qx6Flj0wyPGQRJZvKNuNfBG/uRxvtitFVxtlDrTiRqtFS8ki+uQAkh787g8exxI6z5irmwZGYw5FWyZZVgIVaIFdV+wZWAPbi30PfFCuzPNM6zGWplpniHIilawtsCb9fp2XAeKLMJ2pahnfQdLOokIW3vY/LjvghmRzSani+EWEMrAhvQFYb7eo8Hbbbj7Sc/iTKs7Fdpm0NfEM1EBmKzk2dUQ7ew/jfjfGYnossVaj4zyQKiRdTeu7WsL9T9xjMK2MmZCpgT/9k="/>
          <p:cNvSpPr>
            <a:spLocks noChangeAspect="1" noChangeArrowheads="1"/>
          </p:cNvSpPr>
          <p:nvPr/>
        </p:nvSpPr>
        <p:spPr bwMode="auto">
          <a:xfrm>
            <a:off x="155575" y="-555625"/>
            <a:ext cx="1695450" cy="1171575"/>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8196" name="Picture 4" descr="http://t3.gstatic.com/images?q=tbn:ANd9GcRQtKW8GkuxKd8flgEQFbZr5r_57Caho-IijDw7qvnU0_cPyjQ&amp;t=1&amp;usg=__lZm0X29PU_g9hlpwfXi7jXPZVOk="/>
          <p:cNvPicPr>
            <a:picLocks noChangeAspect="1" noChangeArrowheads="1"/>
          </p:cNvPicPr>
          <p:nvPr/>
        </p:nvPicPr>
        <p:blipFill>
          <a:blip r:embed="rId5" cstate="print"/>
          <a:srcRect/>
          <a:stretch>
            <a:fillRect/>
          </a:stretch>
        </p:blipFill>
        <p:spPr bwMode="auto">
          <a:xfrm>
            <a:off x="395536" y="2852936"/>
            <a:ext cx="2581275" cy="177165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dirty="0" smtClean="0"/>
              <a:t>My </a:t>
            </a:r>
            <a:r>
              <a:rPr lang="en-AU" b="0" dirty="0" err="1" smtClean="0"/>
              <a:t>Learnings</a:t>
            </a:r>
            <a:r>
              <a:rPr lang="en-AU" b="0" dirty="0" smtClean="0"/>
              <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learned that there needs to be an evil person. If there is not an evil person them something tricky needs to happen. If something evil does not happen, </a:t>
            </a:r>
            <a:r>
              <a:rPr lang="en-AU" smtClean="0"/>
              <a:t>then the </a:t>
            </a:r>
            <a:r>
              <a:rPr lang="en-AU" dirty="0" smtClean="0"/>
              <a:t>story can be boring.</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146" name="Picture 2" descr="http://t0.gstatic.com/images?q=tbn:ANd9GcQ2FmmdZ3CswffKuqApacDHAeEroLga8OMy5EASW2Izvm3cRlE&amp;t=1&amp;usg=__deJ0CvlrGCISs3UtTNZehgZpAiA="/>
          <p:cNvPicPr>
            <a:picLocks noChangeAspect="1" noChangeArrowheads="1"/>
          </p:cNvPicPr>
          <p:nvPr/>
        </p:nvPicPr>
        <p:blipFill>
          <a:blip r:embed="rId5" cstate="print"/>
          <a:srcRect/>
          <a:stretch>
            <a:fillRect/>
          </a:stretch>
        </p:blipFill>
        <p:spPr bwMode="auto">
          <a:xfrm>
            <a:off x="323528" y="2564904"/>
            <a:ext cx="2552700" cy="17907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332656"/>
            <a:ext cx="6572296" cy="1928826"/>
          </a:xfrm>
        </p:spPr>
        <p:txBody>
          <a:bodyPr>
            <a:normAutofit fontScale="90000"/>
          </a:bodyPr>
          <a:lstStyle/>
          <a:p>
            <a:pPr algn="ctr"/>
            <a:r>
              <a:rPr lang="en-AU" dirty="0" smtClean="0"/>
              <a:t>Tara’s </a:t>
            </a:r>
            <a:br>
              <a:rPr lang="en-AU" dirty="0" smtClean="0"/>
            </a:br>
            <a:r>
              <a:rPr lang="en-AU" b="0" dirty="0" smtClean="0"/>
              <a:t>Learning Goals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need to learn about what is in a fairytale</a:t>
            </a:r>
          </a:p>
          <a:p>
            <a:pPr algn="l"/>
            <a:endParaRPr lang="en-AU" dirty="0" smtClean="0"/>
          </a:p>
          <a:p>
            <a:pPr algn="l"/>
            <a:r>
              <a:rPr lang="en-AU" dirty="0" smtClean="0"/>
              <a:t>I want to learn a new fairytale</a:t>
            </a:r>
          </a:p>
          <a:p>
            <a:pPr algn="l"/>
            <a:endParaRPr lang="en-AU" dirty="0" smtClean="0"/>
          </a:p>
          <a:p>
            <a:pPr algn="l"/>
            <a:r>
              <a:rPr lang="en-AU" dirty="0" smtClean="0"/>
              <a:t>I want to know about once upon a time</a:t>
            </a:r>
          </a:p>
          <a:p>
            <a:pPr algn="l"/>
            <a:endParaRPr lang="en-AU" dirty="0" smtClean="0"/>
          </a:p>
          <a:p>
            <a:pPr algn="l"/>
            <a:r>
              <a:rPr lang="en-AU" dirty="0" smtClean="0"/>
              <a:t>I want to make my own fairytale</a:t>
            </a:r>
          </a:p>
          <a:p>
            <a:pPr algn="l"/>
            <a:endParaRPr lang="en-AU" dirty="0" smtClean="0"/>
          </a:p>
          <a:p>
            <a:pPr algn="l"/>
            <a:r>
              <a:rPr lang="en-AU" dirty="0" smtClean="0"/>
              <a:t>I want to make a new ending to a fairytale</a:t>
            </a:r>
            <a:endParaRPr lang="en-AU" dirty="0" smtClean="0"/>
          </a:p>
          <a:p>
            <a:pPr algn="l"/>
            <a:r>
              <a:rPr lang="en-AU" dirty="0" smtClean="0"/>
              <a:t> </a:t>
            </a:r>
          </a:p>
          <a:p>
            <a:pPr algn="l"/>
            <a:endParaRPr lang="en-AU" dirty="0"/>
          </a:p>
        </p:txBody>
      </p:sp>
      <p:graphicFrame>
        <p:nvGraphicFramePr>
          <p:cNvPr id="4" name="Table 3"/>
          <p:cNvGraphicFramePr>
            <a:graphicFrameLocks noGrp="1"/>
          </p:cNvGraphicFramePr>
          <p:nvPr/>
        </p:nvGraphicFramePr>
        <p:xfrm>
          <a:off x="428596" y="2643182"/>
          <a:ext cx="2143140" cy="2285800"/>
        </p:xfrm>
        <a:graphic>
          <a:graphicData uri="http://schemas.openxmlformats.org/drawingml/2006/table">
            <a:tbl>
              <a:tblPr firstRow="1" bandRow="1">
                <a:tableStyleId>{5C22544A-7EE6-4342-B048-85BDC9FD1C3A}</a:tableStyleId>
              </a:tblPr>
              <a:tblGrid>
                <a:gridCol w="2143140"/>
              </a:tblGrid>
              <a:tr h="414711">
                <a:tc>
                  <a:txBody>
                    <a:bodyPr/>
                    <a:lstStyle/>
                    <a:p>
                      <a:pPr algn="ctr"/>
                      <a:r>
                        <a:rPr lang="en-AU" sz="1600" dirty="0" smtClean="0">
                          <a:hlinkClick r:id="rId3" action="ppaction://hlinksldjump"/>
                        </a:rPr>
                        <a:t>Home</a:t>
                      </a:r>
                      <a:endParaRPr lang="en-AU" sz="1600" dirty="0"/>
                    </a:p>
                  </a:txBody>
                  <a:tcPr/>
                </a:tc>
              </a:tr>
              <a:tr h="371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t>My</a:t>
                      </a:r>
                      <a:r>
                        <a:rPr lang="en-AU" sz="1600" baseline="0" dirty="0" smtClean="0"/>
                        <a:t> Learning Goals</a:t>
                      </a:r>
                      <a:endParaRPr lang="en-AU" sz="1600" dirty="0"/>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4" action="ppaction://hlinksldjump"/>
                        </a:rPr>
                        <a:t>My Strengths</a:t>
                      </a:r>
                      <a:endParaRPr lang="en-AU" sz="1600" dirty="0" smtClean="0"/>
                    </a:p>
                  </a:txBody>
                  <a:tcPr/>
                </a:tc>
              </a:tr>
              <a:tr h="2914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5" action="ppaction://hlinksldjump"/>
                        </a:rPr>
                        <a:t>My Improvements</a:t>
                      </a:r>
                      <a:endParaRPr lang="en-AU" sz="1600" dirty="0" smtClean="0"/>
                    </a:p>
                  </a:txBody>
                  <a:tcPr/>
                </a:tc>
              </a:tr>
              <a:tr h="414711">
                <a:tc>
                  <a:txBody>
                    <a:bodyPr/>
                    <a:lstStyle/>
                    <a:p>
                      <a:pPr algn="ctr"/>
                      <a:r>
                        <a:rPr lang="en-AU" sz="1600" dirty="0" smtClean="0">
                          <a:hlinkClick r:id="rId6" action="ppaction://hlinksldjump"/>
                        </a:rPr>
                        <a:t>My </a:t>
                      </a:r>
                      <a:r>
                        <a:rPr lang="en-AU" sz="1600" dirty="0" err="1" smtClean="0">
                          <a:hlinkClick r:id="rId6" action="ppaction://hlinksldjump"/>
                        </a:rPr>
                        <a:t>Learnings</a:t>
                      </a:r>
                      <a:endParaRPr lang="en-AU" sz="1600" dirty="0"/>
                    </a:p>
                  </a:txBody>
                  <a:tcPr/>
                </a:tc>
              </a:tr>
              <a:tr h="414711">
                <a:tc>
                  <a:txBody>
                    <a:bodyPr/>
                    <a:lstStyle/>
                    <a:p>
                      <a:pPr algn="ctr"/>
                      <a:r>
                        <a:rPr lang="en-AU" sz="1600" dirty="0" smtClean="0">
                          <a:hlinkClick r:id="rId7" action="ppaction://hlinksldjump"/>
                        </a:rPr>
                        <a:t>My Reflections</a:t>
                      </a:r>
                      <a:endParaRPr lang="en-AU" sz="1600" dirty="0"/>
                    </a:p>
                  </a:txBody>
                  <a:tcPr/>
                </a:tc>
              </a:tr>
            </a:tbl>
          </a:graphicData>
        </a:graphic>
      </p:graphicFrame>
      <p:pic>
        <p:nvPicPr>
          <p:cNvPr id="5" name="Picture 4" descr="C:\Users\Lynn\Pictures\2010-03-22 kids\kids 007.JPG"/>
          <p:cNvPicPr/>
          <p:nvPr/>
        </p:nvPicPr>
        <p:blipFill>
          <a:blip r:embed="rId8" cstate="print"/>
          <a:srcRect l="11127" t="29719" r="61732" b="23789"/>
          <a:stretch>
            <a:fillRect/>
          </a:stretch>
        </p:blipFill>
        <p:spPr bwMode="auto">
          <a:xfrm>
            <a:off x="7215206" y="571480"/>
            <a:ext cx="1357322" cy="1785950"/>
          </a:xfrm>
          <a:prstGeom prst="rect">
            <a:avLst/>
          </a:prstGeom>
          <a:noFill/>
          <a:ln w="9525">
            <a:noFill/>
            <a:miter lim="800000"/>
            <a:headEnd/>
            <a:tailEnd/>
          </a:ln>
        </p:spPr>
      </p:pic>
      <p:pic>
        <p:nvPicPr>
          <p:cNvPr id="36866" name="Picture 2" descr="http://www.longlongtimeago.com/images/llta_fairytales_fairies.jpg"/>
          <p:cNvPicPr>
            <a:picLocks noChangeAspect="1" noChangeArrowheads="1"/>
          </p:cNvPicPr>
          <p:nvPr/>
        </p:nvPicPr>
        <p:blipFill>
          <a:blip r:embed="rId9" cstate="print"/>
          <a:srcRect/>
          <a:stretch>
            <a:fillRect/>
          </a:stretch>
        </p:blipFill>
        <p:spPr bwMode="auto">
          <a:xfrm>
            <a:off x="1043608" y="476671"/>
            <a:ext cx="1728192" cy="208823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Learning Strengths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hlinkClick r:id="rId3" action="ppaction://hlinksldjump"/>
              </a:rPr>
              <a:t>I am good at looking at different fairytale characters</a:t>
            </a:r>
            <a:endParaRPr lang="en-AU" dirty="0" smtClean="0"/>
          </a:p>
          <a:p>
            <a:pPr algn="l"/>
            <a:endParaRPr lang="en-AU" dirty="0" smtClean="0"/>
          </a:p>
          <a:p>
            <a:pPr algn="l"/>
            <a:r>
              <a:rPr lang="en-AU" dirty="0" smtClean="0">
                <a:hlinkClick r:id="rId4" action="ppaction://hlinksldjump"/>
              </a:rPr>
              <a:t>I am good at starting my stories with once upon a time</a:t>
            </a:r>
            <a:endParaRPr lang="en-AU" dirty="0" smtClean="0"/>
          </a:p>
          <a:p>
            <a:pPr algn="l"/>
            <a:endParaRPr lang="en-AU" dirty="0" smtClean="0"/>
          </a:p>
          <a:p>
            <a:pPr algn="l"/>
            <a:r>
              <a:rPr lang="en-AU" dirty="0" smtClean="0">
                <a:hlinkClick r:id="rId5" action="ppaction://hlinksldjump"/>
              </a:rPr>
              <a:t>I am good at remembering start, middle and end of the fairy tale</a:t>
            </a:r>
            <a:endParaRPr lang="en-AU" dirty="0" smtClean="0"/>
          </a:p>
          <a:p>
            <a:pPr algn="l"/>
            <a:r>
              <a:rPr lang="en-AU" dirty="0" smtClean="0"/>
              <a:t> </a:t>
            </a:r>
          </a:p>
          <a:p>
            <a:pPr algn="l"/>
            <a:endParaRPr lang="en-AU" dirty="0"/>
          </a:p>
        </p:txBody>
      </p:sp>
      <p:graphicFrame>
        <p:nvGraphicFramePr>
          <p:cNvPr id="4" name="Table 3"/>
          <p:cNvGraphicFramePr>
            <a:graphicFrameLocks noGrp="1"/>
          </p:cNvGraphicFramePr>
          <p:nvPr/>
        </p:nvGraphicFramePr>
        <p:xfrm>
          <a:off x="428596" y="2643182"/>
          <a:ext cx="2143140" cy="2285800"/>
        </p:xfrm>
        <a:graphic>
          <a:graphicData uri="http://schemas.openxmlformats.org/drawingml/2006/table">
            <a:tbl>
              <a:tblPr firstRow="1" bandRow="1">
                <a:tableStyleId>{5C22544A-7EE6-4342-B048-85BDC9FD1C3A}</a:tableStyleId>
              </a:tblPr>
              <a:tblGrid>
                <a:gridCol w="2143140"/>
              </a:tblGrid>
              <a:tr h="414711">
                <a:tc>
                  <a:txBody>
                    <a:bodyPr/>
                    <a:lstStyle/>
                    <a:p>
                      <a:pPr algn="ctr"/>
                      <a:r>
                        <a:rPr lang="en-AU" sz="1600" dirty="0" smtClean="0">
                          <a:hlinkClick r:id="rId6" action="ppaction://hlinksldjump"/>
                        </a:rPr>
                        <a:t>Home</a:t>
                      </a:r>
                      <a:endParaRPr lang="en-AU" sz="1600" dirty="0"/>
                    </a:p>
                  </a:txBody>
                  <a:tcPr/>
                </a:tc>
              </a:tr>
              <a:tr h="371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7" action="ppaction://hlinksldjump"/>
                        </a:rPr>
                        <a:t>My</a:t>
                      </a:r>
                      <a:r>
                        <a:rPr lang="en-AU" sz="1600" baseline="0" dirty="0" smtClean="0">
                          <a:hlinkClick r:id="rId7" action="ppaction://hlinksldjump"/>
                        </a:rPr>
                        <a:t> Learning Goals</a:t>
                      </a:r>
                      <a:endParaRPr lang="en-AU" sz="1600" dirty="0"/>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8" action="ppaction://hlinksldjump"/>
                        </a:rPr>
                        <a:t>My Strengths</a:t>
                      </a:r>
                      <a:endParaRPr lang="en-AU" sz="1600" dirty="0" smtClean="0"/>
                    </a:p>
                  </a:txBody>
                  <a:tcPr/>
                </a:tc>
              </a:tr>
              <a:tr h="2914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9" action="ppaction://hlinksldjump"/>
                        </a:rPr>
                        <a:t>My Improvements</a:t>
                      </a:r>
                      <a:endParaRPr lang="en-AU" sz="1600" dirty="0" smtClean="0"/>
                    </a:p>
                  </a:txBody>
                  <a:tcPr/>
                </a:tc>
              </a:tr>
              <a:tr h="414711">
                <a:tc>
                  <a:txBody>
                    <a:bodyPr/>
                    <a:lstStyle/>
                    <a:p>
                      <a:pPr algn="ctr"/>
                      <a:r>
                        <a:rPr lang="en-AU" sz="1600" dirty="0" smtClean="0">
                          <a:hlinkClick r:id="rId10" action="ppaction://hlinksldjump"/>
                        </a:rPr>
                        <a:t>My </a:t>
                      </a:r>
                      <a:r>
                        <a:rPr lang="en-AU" sz="1600" dirty="0" err="1" smtClean="0">
                          <a:hlinkClick r:id="rId10" action="ppaction://hlinksldjump"/>
                        </a:rPr>
                        <a:t>Learnings</a:t>
                      </a:r>
                      <a:endParaRPr lang="en-AU" sz="1600" dirty="0"/>
                    </a:p>
                  </a:txBody>
                  <a:tcPr/>
                </a:tc>
              </a:tr>
              <a:tr h="414711">
                <a:tc>
                  <a:txBody>
                    <a:bodyPr/>
                    <a:lstStyle/>
                    <a:p>
                      <a:pPr algn="ctr"/>
                      <a:r>
                        <a:rPr lang="en-AU" sz="1600" dirty="0" smtClean="0">
                          <a:hlinkClick r:id="rId11" action="ppaction://hlinksldjump"/>
                        </a:rPr>
                        <a:t>My Reflections</a:t>
                      </a:r>
                      <a:endParaRPr lang="en-AU" sz="1600" dirty="0"/>
                    </a:p>
                  </a:txBody>
                  <a:tcPr/>
                </a:tc>
              </a:tr>
            </a:tbl>
          </a:graphicData>
        </a:graphic>
      </p:graphicFrame>
      <p:pic>
        <p:nvPicPr>
          <p:cNvPr id="5" name="Picture 4" descr="C:\Users\Lynn\Pictures\2010-03-22 kids\kids 007.JPG"/>
          <p:cNvPicPr/>
          <p:nvPr/>
        </p:nvPicPr>
        <p:blipFill>
          <a:blip r:embed="rId12" cstate="print"/>
          <a:srcRect l="11127" t="29719" r="61732" b="23789"/>
          <a:stretch>
            <a:fillRect/>
          </a:stretch>
        </p:blipFill>
        <p:spPr bwMode="auto">
          <a:xfrm>
            <a:off x="7215206" y="571480"/>
            <a:ext cx="1357322"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Learning Improvements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hlinkClick r:id="rId3" action="ppaction://hlinksldjump"/>
              </a:rPr>
              <a:t>I need to remember to have a happy ending</a:t>
            </a:r>
            <a:endParaRPr lang="en-AU" dirty="0" smtClean="0"/>
          </a:p>
          <a:p>
            <a:pPr algn="l"/>
            <a:endParaRPr lang="en-AU" dirty="0" smtClean="0"/>
          </a:p>
          <a:p>
            <a:pPr algn="l"/>
            <a:r>
              <a:rPr lang="en-AU" dirty="0" smtClean="0">
                <a:hlinkClick r:id="rId4" action="ppaction://hlinksldjump"/>
              </a:rPr>
              <a:t>I need to remember there needs to be a problem</a:t>
            </a:r>
            <a:endParaRPr lang="en-AU" dirty="0" smtClean="0"/>
          </a:p>
          <a:p>
            <a:pPr algn="l"/>
            <a:endParaRPr lang="en-AU" dirty="0" smtClean="0"/>
          </a:p>
          <a:p>
            <a:pPr algn="l"/>
            <a:r>
              <a:rPr lang="en-AU" dirty="0" smtClean="0">
                <a:hlinkClick r:id="rId5" action="ppaction://hlinksldjump"/>
              </a:rPr>
              <a:t>I need to remember to have a title for my fairytale</a:t>
            </a:r>
            <a:endParaRPr lang="en-AU" dirty="0" smtClean="0"/>
          </a:p>
          <a:p>
            <a:pPr algn="l"/>
            <a:endParaRPr lang="en-AU" dirty="0" smtClean="0"/>
          </a:p>
          <a:p>
            <a:pPr algn="l"/>
            <a:r>
              <a:rPr lang="en-AU" dirty="0" smtClean="0"/>
              <a:t> </a:t>
            </a:r>
          </a:p>
          <a:p>
            <a:pPr algn="l"/>
            <a:endParaRPr lang="en-AU" dirty="0"/>
          </a:p>
        </p:txBody>
      </p:sp>
      <p:graphicFrame>
        <p:nvGraphicFramePr>
          <p:cNvPr id="4" name="Table 3"/>
          <p:cNvGraphicFramePr>
            <a:graphicFrameLocks noGrp="1"/>
          </p:cNvGraphicFramePr>
          <p:nvPr/>
        </p:nvGraphicFramePr>
        <p:xfrm>
          <a:off x="428596" y="2643182"/>
          <a:ext cx="2143140" cy="2285800"/>
        </p:xfrm>
        <a:graphic>
          <a:graphicData uri="http://schemas.openxmlformats.org/drawingml/2006/table">
            <a:tbl>
              <a:tblPr firstRow="1" bandRow="1">
                <a:tableStyleId>{5C22544A-7EE6-4342-B048-85BDC9FD1C3A}</a:tableStyleId>
              </a:tblPr>
              <a:tblGrid>
                <a:gridCol w="2143140"/>
              </a:tblGrid>
              <a:tr h="414711">
                <a:tc>
                  <a:txBody>
                    <a:bodyPr/>
                    <a:lstStyle/>
                    <a:p>
                      <a:pPr algn="ctr"/>
                      <a:r>
                        <a:rPr lang="en-AU" sz="1600" dirty="0" smtClean="0">
                          <a:hlinkClick r:id="rId6" action="ppaction://hlinksldjump"/>
                        </a:rPr>
                        <a:t>Home</a:t>
                      </a:r>
                      <a:endParaRPr lang="en-AU" sz="1600" dirty="0"/>
                    </a:p>
                  </a:txBody>
                  <a:tcPr/>
                </a:tc>
              </a:tr>
              <a:tr h="371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7" action="ppaction://hlinksldjump"/>
                        </a:rPr>
                        <a:t>My</a:t>
                      </a:r>
                      <a:r>
                        <a:rPr lang="en-AU" sz="1600" baseline="0" dirty="0" smtClean="0">
                          <a:hlinkClick r:id="rId7" action="ppaction://hlinksldjump"/>
                        </a:rPr>
                        <a:t> Learning Goals</a:t>
                      </a:r>
                      <a:endParaRPr lang="en-AU" sz="1600" dirty="0"/>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8" action="ppaction://hlinksldjump"/>
                        </a:rPr>
                        <a:t>My Strengths</a:t>
                      </a:r>
                      <a:endParaRPr lang="en-AU" sz="1600" dirty="0" smtClean="0"/>
                    </a:p>
                  </a:txBody>
                  <a:tcPr/>
                </a:tc>
              </a:tr>
              <a:tr h="2914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9" action="ppaction://hlinksldjump"/>
                        </a:rPr>
                        <a:t>My Improvements</a:t>
                      </a:r>
                      <a:endParaRPr lang="en-AU" sz="1600" dirty="0" smtClean="0"/>
                    </a:p>
                  </a:txBody>
                  <a:tcPr/>
                </a:tc>
              </a:tr>
              <a:tr h="414711">
                <a:tc>
                  <a:txBody>
                    <a:bodyPr/>
                    <a:lstStyle/>
                    <a:p>
                      <a:pPr algn="ctr"/>
                      <a:r>
                        <a:rPr lang="en-AU" sz="1600" dirty="0" smtClean="0">
                          <a:hlinkClick r:id="rId10" action="ppaction://hlinksldjump"/>
                        </a:rPr>
                        <a:t>My </a:t>
                      </a:r>
                      <a:r>
                        <a:rPr lang="en-AU" sz="1600" dirty="0" err="1" smtClean="0">
                          <a:hlinkClick r:id="rId10" action="ppaction://hlinksldjump"/>
                        </a:rPr>
                        <a:t>Learnings</a:t>
                      </a:r>
                      <a:endParaRPr lang="en-AU" sz="1600" dirty="0"/>
                    </a:p>
                  </a:txBody>
                  <a:tcPr/>
                </a:tc>
              </a:tr>
              <a:tr h="414711">
                <a:tc>
                  <a:txBody>
                    <a:bodyPr/>
                    <a:lstStyle/>
                    <a:p>
                      <a:pPr algn="ctr"/>
                      <a:r>
                        <a:rPr lang="en-AU" sz="1600" dirty="0" smtClean="0">
                          <a:hlinkClick r:id="rId11" action="ppaction://hlinksldjump"/>
                        </a:rPr>
                        <a:t>My Reflections</a:t>
                      </a:r>
                      <a:endParaRPr lang="en-AU" sz="1600" dirty="0"/>
                    </a:p>
                  </a:txBody>
                  <a:tcPr/>
                </a:tc>
              </a:tr>
            </a:tbl>
          </a:graphicData>
        </a:graphic>
      </p:graphicFrame>
      <p:pic>
        <p:nvPicPr>
          <p:cNvPr id="5" name="Picture 4" descr="C:\Users\Lynn\Pictures\2010-03-22 kids\kids 007.JPG"/>
          <p:cNvPicPr/>
          <p:nvPr/>
        </p:nvPicPr>
        <p:blipFill>
          <a:blip r:embed="rId12" cstate="print"/>
          <a:srcRect l="11127" t="29719" r="61732" b="23789"/>
          <a:stretch>
            <a:fillRect/>
          </a:stretch>
        </p:blipFill>
        <p:spPr bwMode="auto">
          <a:xfrm>
            <a:off x="7215206" y="571480"/>
            <a:ext cx="1357322"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err="1" smtClean="0"/>
              <a:t>Learnings</a:t>
            </a:r>
            <a:r>
              <a:rPr lang="en-AU" b="0" dirty="0" smtClean="0"/>
              <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hlinkClick r:id="rId3" action="ppaction://hlinksldjump"/>
              </a:rPr>
              <a:t>I learned about different fairytales</a:t>
            </a:r>
            <a:endParaRPr lang="en-AU" dirty="0" smtClean="0"/>
          </a:p>
          <a:p>
            <a:pPr algn="l"/>
            <a:endParaRPr lang="en-AU" dirty="0" smtClean="0"/>
          </a:p>
          <a:p>
            <a:pPr algn="l"/>
            <a:r>
              <a:rPr lang="en-AU" dirty="0" smtClean="0">
                <a:hlinkClick r:id="rId3" action="ppaction://hlinksldjump"/>
              </a:rPr>
              <a:t>I learned about how to write a fairytale</a:t>
            </a:r>
            <a:endParaRPr lang="en-AU" dirty="0" smtClean="0"/>
          </a:p>
          <a:p>
            <a:pPr algn="l"/>
            <a:endParaRPr lang="en-AU" dirty="0" smtClean="0"/>
          </a:p>
          <a:p>
            <a:pPr algn="l"/>
            <a:r>
              <a:rPr lang="en-AU" dirty="0" smtClean="0">
                <a:hlinkClick r:id="rId4" action="ppaction://hlinksldjump"/>
              </a:rPr>
              <a:t>I learned how to start writing fairytales</a:t>
            </a:r>
            <a:endParaRPr lang="en-AU" dirty="0" smtClean="0"/>
          </a:p>
          <a:p>
            <a:pPr algn="l"/>
            <a:endParaRPr lang="en-AU" dirty="0" smtClean="0"/>
          </a:p>
          <a:p>
            <a:pPr algn="l"/>
            <a:r>
              <a:rPr lang="en-AU" dirty="0" smtClean="0">
                <a:hlinkClick r:id="rId5" action="ppaction://hlinksldjump"/>
              </a:rPr>
              <a:t>I learned that there needs to be an evil person  </a:t>
            </a:r>
            <a:endParaRPr lang="en-AU" dirty="0" smtClean="0"/>
          </a:p>
          <a:p>
            <a:pPr algn="l"/>
            <a:endParaRPr lang="en-AU" dirty="0" smtClean="0"/>
          </a:p>
          <a:p>
            <a:pPr algn="l"/>
            <a:r>
              <a:rPr lang="en-AU" dirty="0" smtClean="0"/>
              <a:t> </a:t>
            </a:r>
          </a:p>
          <a:p>
            <a:pPr algn="l"/>
            <a:endParaRPr lang="en-AU" dirty="0"/>
          </a:p>
        </p:txBody>
      </p:sp>
      <p:graphicFrame>
        <p:nvGraphicFramePr>
          <p:cNvPr id="4" name="Table 3"/>
          <p:cNvGraphicFramePr>
            <a:graphicFrameLocks noGrp="1"/>
          </p:cNvGraphicFramePr>
          <p:nvPr/>
        </p:nvGraphicFramePr>
        <p:xfrm>
          <a:off x="428596" y="2643182"/>
          <a:ext cx="2143140" cy="2285800"/>
        </p:xfrm>
        <a:graphic>
          <a:graphicData uri="http://schemas.openxmlformats.org/drawingml/2006/table">
            <a:tbl>
              <a:tblPr firstRow="1" bandRow="1">
                <a:tableStyleId>{5C22544A-7EE6-4342-B048-85BDC9FD1C3A}</a:tableStyleId>
              </a:tblPr>
              <a:tblGrid>
                <a:gridCol w="2143140"/>
              </a:tblGrid>
              <a:tr h="414711">
                <a:tc>
                  <a:txBody>
                    <a:bodyPr/>
                    <a:lstStyle/>
                    <a:p>
                      <a:pPr algn="ctr"/>
                      <a:r>
                        <a:rPr lang="en-AU" sz="1600" dirty="0" smtClean="0">
                          <a:hlinkClick r:id="rId6" action="ppaction://hlinksldjump"/>
                        </a:rPr>
                        <a:t>Home</a:t>
                      </a:r>
                      <a:endParaRPr lang="en-AU" sz="1600" dirty="0"/>
                    </a:p>
                  </a:txBody>
                  <a:tcPr/>
                </a:tc>
              </a:tr>
              <a:tr h="371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7" action="ppaction://hlinksldjump"/>
                        </a:rPr>
                        <a:t>My</a:t>
                      </a:r>
                      <a:r>
                        <a:rPr lang="en-AU" sz="1600" baseline="0" dirty="0" smtClean="0">
                          <a:hlinkClick r:id="rId7" action="ppaction://hlinksldjump"/>
                        </a:rPr>
                        <a:t> Learning Goals</a:t>
                      </a:r>
                      <a:endParaRPr lang="en-AU" sz="1600" dirty="0"/>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8" action="ppaction://hlinksldjump"/>
                        </a:rPr>
                        <a:t>My Strengths</a:t>
                      </a:r>
                      <a:endParaRPr lang="en-AU" sz="1600" dirty="0" smtClean="0"/>
                    </a:p>
                  </a:txBody>
                  <a:tcPr/>
                </a:tc>
              </a:tr>
              <a:tr h="2914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9" action="ppaction://hlinksldjump"/>
                        </a:rPr>
                        <a:t>My Improvements</a:t>
                      </a:r>
                      <a:endParaRPr lang="en-AU" sz="1600" dirty="0" smtClean="0"/>
                    </a:p>
                  </a:txBody>
                  <a:tcPr/>
                </a:tc>
              </a:tr>
              <a:tr h="414711">
                <a:tc>
                  <a:txBody>
                    <a:bodyPr/>
                    <a:lstStyle/>
                    <a:p>
                      <a:pPr algn="ctr"/>
                      <a:r>
                        <a:rPr lang="en-AU" sz="1600" dirty="0" smtClean="0">
                          <a:hlinkClick r:id="rId10" action="ppaction://hlinksldjump"/>
                        </a:rPr>
                        <a:t>My </a:t>
                      </a:r>
                      <a:r>
                        <a:rPr lang="en-AU" sz="1600" dirty="0" err="1" smtClean="0">
                          <a:hlinkClick r:id="rId10" action="ppaction://hlinksldjump"/>
                        </a:rPr>
                        <a:t>Learnings</a:t>
                      </a:r>
                      <a:endParaRPr lang="en-AU" sz="1600" dirty="0"/>
                    </a:p>
                  </a:txBody>
                  <a:tcPr/>
                </a:tc>
              </a:tr>
              <a:tr h="414711">
                <a:tc>
                  <a:txBody>
                    <a:bodyPr/>
                    <a:lstStyle/>
                    <a:p>
                      <a:pPr algn="ctr"/>
                      <a:r>
                        <a:rPr lang="en-AU" sz="1600" dirty="0" smtClean="0">
                          <a:hlinkClick r:id="rId11" action="ppaction://hlinksldjump"/>
                        </a:rPr>
                        <a:t>My Reflections</a:t>
                      </a:r>
                      <a:endParaRPr lang="en-AU" sz="1600" dirty="0"/>
                    </a:p>
                  </a:txBody>
                  <a:tcPr/>
                </a:tc>
              </a:tr>
            </a:tbl>
          </a:graphicData>
        </a:graphic>
      </p:graphicFrame>
      <p:pic>
        <p:nvPicPr>
          <p:cNvPr id="5" name="Picture 4" descr="C:\Users\Lynn\Pictures\2010-03-22 kids\kids 007.JPG"/>
          <p:cNvPicPr/>
          <p:nvPr/>
        </p:nvPicPr>
        <p:blipFill>
          <a:blip r:embed="rId12" cstate="print"/>
          <a:srcRect l="11127" t="29719" r="61732" b="23789"/>
          <a:stretch>
            <a:fillRect/>
          </a:stretch>
        </p:blipFill>
        <p:spPr bwMode="auto">
          <a:xfrm>
            <a:off x="7215206" y="571480"/>
            <a:ext cx="1357322"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Learning Reflections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lnSpcReduction="10000"/>
          </a:bodyPr>
          <a:lstStyle/>
          <a:p>
            <a:pPr algn="l"/>
            <a:r>
              <a:rPr lang="en-AU" dirty="0" smtClean="0"/>
              <a:t>I need to remember not to forget a happy ending</a:t>
            </a:r>
          </a:p>
          <a:p>
            <a:pPr algn="l"/>
            <a:endParaRPr lang="en-AU" dirty="0" smtClean="0"/>
          </a:p>
          <a:p>
            <a:pPr algn="l"/>
            <a:r>
              <a:rPr lang="en-AU" dirty="0" smtClean="0"/>
              <a:t>I </a:t>
            </a:r>
            <a:r>
              <a:rPr lang="en-AU" dirty="0" smtClean="0"/>
              <a:t>loved learning about different characters</a:t>
            </a:r>
          </a:p>
          <a:p>
            <a:pPr algn="l"/>
            <a:endParaRPr lang="en-AU" dirty="0" smtClean="0"/>
          </a:p>
          <a:p>
            <a:pPr algn="l"/>
            <a:r>
              <a:rPr lang="en-AU" dirty="0" smtClean="0"/>
              <a:t>I loved the Three Little Pigs</a:t>
            </a:r>
          </a:p>
          <a:p>
            <a:pPr algn="l"/>
            <a:endParaRPr lang="en-AU" dirty="0" smtClean="0"/>
          </a:p>
          <a:p>
            <a:pPr algn="l"/>
            <a:r>
              <a:rPr lang="en-AU" dirty="0" smtClean="0"/>
              <a:t>I don’t like the wolf in Little Red Riding Hood</a:t>
            </a:r>
            <a:endParaRPr lang="en-AU" dirty="0" smtClean="0"/>
          </a:p>
          <a:p>
            <a:pPr algn="l"/>
            <a:endParaRPr lang="en-AU" dirty="0" smtClean="0"/>
          </a:p>
          <a:p>
            <a:pPr algn="l"/>
            <a:r>
              <a:rPr lang="en-AU" dirty="0" smtClean="0"/>
              <a:t> </a:t>
            </a:r>
          </a:p>
          <a:p>
            <a:pPr algn="l"/>
            <a:endParaRPr lang="en-AU" dirty="0"/>
          </a:p>
        </p:txBody>
      </p:sp>
      <p:graphicFrame>
        <p:nvGraphicFramePr>
          <p:cNvPr id="4" name="Table 3"/>
          <p:cNvGraphicFramePr>
            <a:graphicFrameLocks noGrp="1"/>
          </p:cNvGraphicFramePr>
          <p:nvPr/>
        </p:nvGraphicFramePr>
        <p:xfrm>
          <a:off x="428596" y="2643182"/>
          <a:ext cx="2143140" cy="2285800"/>
        </p:xfrm>
        <a:graphic>
          <a:graphicData uri="http://schemas.openxmlformats.org/drawingml/2006/table">
            <a:tbl>
              <a:tblPr firstRow="1" bandRow="1">
                <a:tableStyleId>{5C22544A-7EE6-4342-B048-85BDC9FD1C3A}</a:tableStyleId>
              </a:tblPr>
              <a:tblGrid>
                <a:gridCol w="2143140"/>
              </a:tblGrid>
              <a:tr h="414711">
                <a:tc>
                  <a:txBody>
                    <a:bodyPr/>
                    <a:lstStyle/>
                    <a:p>
                      <a:pPr algn="ctr"/>
                      <a:r>
                        <a:rPr lang="en-AU" sz="1600" dirty="0" smtClean="0">
                          <a:hlinkClick r:id="rId3" action="ppaction://hlinksldjump"/>
                        </a:rPr>
                        <a:t>Home</a:t>
                      </a:r>
                      <a:endParaRPr lang="en-AU" sz="1600" dirty="0"/>
                    </a:p>
                  </a:txBody>
                  <a:tcPr/>
                </a:tc>
              </a:tr>
              <a:tr h="3711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4" action="ppaction://hlinksldjump"/>
                        </a:rPr>
                        <a:t>My</a:t>
                      </a:r>
                      <a:r>
                        <a:rPr lang="en-AU" sz="1600" baseline="0" dirty="0" smtClean="0">
                          <a:hlinkClick r:id="rId4" action="ppaction://hlinksldjump"/>
                        </a:rPr>
                        <a:t> Learning Goals</a:t>
                      </a:r>
                      <a:endParaRPr lang="en-AU" sz="1600" dirty="0"/>
                    </a:p>
                  </a:txBody>
                  <a:tcPr/>
                </a:tc>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5" action="ppaction://hlinksldjump"/>
                        </a:rPr>
                        <a:t>My Strengths</a:t>
                      </a:r>
                      <a:endParaRPr lang="en-AU" sz="1600" dirty="0" smtClean="0"/>
                    </a:p>
                  </a:txBody>
                  <a:tcPr/>
                </a:tc>
              </a:tr>
              <a:tr h="2914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dirty="0" smtClean="0">
                          <a:hlinkClick r:id="rId6" action="ppaction://hlinksldjump"/>
                        </a:rPr>
                        <a:t>My Improvements</a:t>
                      </a:r>
                      <a:endParaRPr lang="en-AU" sz="1600" dirty="0" smtClean="0"/>
                    </a:p>
                  </a:txBody>
                  <a:tcPr/>
                </a:tc>
              </a:tr>
              <a:tr h="414711">
                <a:tc>
                  <a:txBody>
                    <a:bodyPr/>
                    <a:lstStyle/>
                    <a:p>
                      <a:pPr algn="ctr"/>
                      <a:r>
                        <a:rPr lang="en-AU" sz="1600" dirty="0" smtClean="0">
                          <a:hlinkClick r:id="rId7" action="ppaction://hlinksldjump"/>
                        </a:rPr>
                        <a:t>My </a:t>
                      </a:r>
                      <a:r>
                        <a:rPr lang="en-AU" sz="1600" dirty="0" err="1" smtClean="0">
                          <a:hlinkClick r:id="rId7" action="ppaction://hlinksldjump"/>
                        </a:rPr>
                        <a:t>Learnings</a:t>
                      </a:r>
                      <a:endParaRPr lang="en-AU" sz="1600" dirty="0"/>
                    </a:p>
                  </a:txBody>
                  <a:tcPr/>
                </a:tc>
              </a:tr>
              <a:tr h="414711">
                <a:tc>
                  <a:txBody>
                    <a:bodyPr/>
                    <a:lstStyle/>
                    <a:p>
                      <a:pPr algn="ctr"/>
                      <a:r>
                        <a:rPr lang="en-AU" sz="1600" dirty="0" smtClean="0">
                          <a:hlinkClick r:id="rId8" action="ppaction://hlinksldjump"/>
                        </a:rPr>
                        <a:t>My Reflections</a:t>
                      </a:r>
                      <a:endParaRPr lang="en-AU" sz="1600" dirty="0"/>
                    </a:p>
                  </a:txBody>
                  <a:tcPr/>
                </a:tc>
              </a:tr>
            </a:tbl>
          </a:graphicData>
        </a:graphic>
      </p:graphicFrame>
      <p:pic>
        <p:nvPicPr>
          <p:cNvPr id="5" name="Picture 4" descr="C:\Users\Lynn\Pictures\2010-03-22 kids\kids 007.JPG"/>
          <p:cNvPicPr/>
          <p:nvPr/>
        </p:nvPicPr>
        <p:blipFill>
          <a:blip r:embed="rId9" cstate="print"/>
          <a:srcRect l="11127" t="29719" r="61732" b="23789"/>
          <a:stretch>
            <a:fillRect/>
          </a:stretch>
        </p:blipFill>
        <p:spPr bwMode="auto">
          <a:xfrm>
            <a:off x="7215206" y="571480"/>
            <a:ext cx="1357322" cy="17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Strengths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am good at looking at different fairytale characters because I know how to tell who is a bad and good character. Little Red Riding Hood is a good person but the Big Bad Wolf is scary and mean because he ate the grandma. </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6626" name="Picture 2" descr="http://t1.gstatic.com/images?q=tbn:ANd9GcTSdW2dX0YNpzT93RS0cHYyu6kDQfGeITrvr8Qt4v_KT5fagus&amp;t=1&amp;usg=__WMLkW42a3-T2sfDbXNUU8g1RvOw="/>
          <p:cNvPicPr>
            <a:picLocks noChangeAspect="1" noChangeArrowheads="1"/>
          </p:cNvPicPr>
          <p:nvPr/>
        </p:nvPicPr>
        <p:blipFill>
          <a:blip r:embed="rId5" cstate="print"/>
          <a:srcRect/>
          <a:stretch>
            <a:fillRect/>
          </a:stretch>
        </p:blipFill>
        <p:spPr bwMode="auto">
          <a:xfrm>
            <a:off x="683568" y="1988840"/>
            <a:ext cx="1990725" cy="229552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Strengths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am good at looking at starting my stories with once upon a time. This gives me a place to start writing. Because it is upon a time I can write about anything that I want to. I know that after once upon a time, I say where the fairytale is.</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4578" name="Picture 2" descr="http://t3.gstatic.com/images?q=tbn:ANd9GcRRV0AW9b-4TzKuhqcta7pgsgT1IZEDe3LFVp3qgtsNn4S0iWI&amp;t=1&amp;usg=__EgIZ-akzUzvv4H9Z8xaa3OPS8SE="/>
          <p:cNvPicPr>
            <a:picLocks noChangeAspect="1" noChangeArrowheads="1"/>
          </p:cNvPicPr>
          <p:nvPr/>
        </p:nvPicPr>
        <p:blipFill>
          <a:blip r:embed="rId5" cstate="print"/>
          <a:srcRect/>
          <a:stretch>
            <a:fillRect/>
          </a:stretch>
        </p:blipFill>
        <p:spPr bwMode="auto">
          <a:xfrm>
            <a:off x="539552" y="2132856"/>
            <a:ext cx="2266950" cy="20097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6572296" cy="1928826"/>
          </a:xfrm>
        </p:spPr>
        <p:txBody>
          <a:bodyPr>
            <a:normAutofit fontScale="90000"/>
          </a:bodyPr>
          <a:lstStyle/>
          <a:p>
            <a:pPr algn="ctr"/>
            <a:r>
              <a:rPr lang="en-AU" dirty="0" smtClean="0"/>
              <a:t>Tara’s </a:t>
            </a:r>
            <a:br>
              <a:rPr lang="en-AU" dirty="0" smtClean="0"/>
            </a:br>
            <a:r>
              <a:rPr lang="en-AU" b="0" dirty="0" smtClean="0"/>
              <a:t>Strengths</a:t>
            </a:r>
            <a:br>
              <a:rPr lang="en-AU" b="0" dirty="0" smtClean="0"/>
            </a:br>
            <a:r>
              <a:rPr lang="en-AU" b="0" dirty="0" smtClean="0"/>
              <a:t>2009</a:t>
            </a:r>
            <a:endParaRPr lang="en-AU" b="0" dirty="0"/>
          </a:p>
        </p:txBody>
      </p:sp>
      <p:sp>
        <p:nvSpPr>
          <p:cNvPr id="3" name="Subtitle 2"/>
          <p:cNvSpPr>
            <a:spLocks noGrp="1"/>
          </p:cNvSpPr>
          <p:nvPr>
            <p:ph type="subTitle" idx="1"/>
          </p:nvPr>
        </p:nvSpPr>
        <p:spPr>
          <a:xfrm>
            <a:off x="2857488" y="3143248"/>
            <a:ext cx="5857916" cy="3286148"/>
          </a:xfrm>
        </p:spPr>
        <p:txBody>
          <a:bodyPr>
            <a:normAutofit/>
          </a:bodyPr>
          <a:lstStyle/>
          <a:p>
            <a:pPr algn="l"/>
            <a:r>
              <a:rPr lang="en-AU" dirty="0" smtClean="0"/>
              <a:t>I am good at having a start, middle and end. The start of a fairytale talks about what is happening. The middle can have a problem. The end makes everything better.</a:t>
            </a:r>
          </a:p>
          <a:p>
            <a:pPr algn="l"/>
            <a:endParaRPr lang="en-AU" dirty="0" smtClean="0"/>
          </a:p>
          <a:p>
            <a:pPr algn="l"/>
            <a:r>
              <a:rPr lang="en-AU" dirty="0" smtClean="0"/>
              <a:t> </a:t>
            </a:r>
          </a:p>
          <a:p>
            <a:pPr algn="l"/>
            <a:endParaRPr lang="en-AU" dirty="0"/>
          </a:p>
        </p:txBody>
      </p:sp>
      <p:pic>
        <p:nvPicPr>
          <p:cNvPr id="5" name="Picture 4" descr="C:\Users\Lynn\Pictures\2010-03-22 kids\kids 007.JPG"/>
          <p:cNvPicPr/>
          <p:nvPr/>
        </p:nvPicPr>
        <p:blipFill>
          <a:blip r:embed="rId3" cstate="print"/>
          <a:srcRect l="11127" t="29719" r="61732" b="23789"/>
          <a:stretch>
            <a:fillRect/>
          </a:stretch>
        </p:blipFill>
        <p:spPr bwMode="auto">
          <a:xfrm>
            <a:off x="7215206" y="571480"/>
            <a:ext cx="1357322" cy="1785950"/>
          </a:xfrm>
          <a:prstGeom prst="rect">
            <a:avLst/>
          </a:prstGeom>
          <a:noFill/>
          <a:ln w="9525">
            <a:noFill/>
            <a:miter lim="800000"/>
            <a:headEnd/>
            <a:tailEnd/>
          </a:ln>
        </p:spPr>
      </p:pic>
      <p:sp>
        <p:nvSpPr>
          <p:cNvPr id="6" name="Right Arrow 5">
            <a:hlinkClick r:id="rId4" action="ppaction://hlinksldjump"/>
          </p:cNvPr>
          <p:cNvSpPr/>
          <p:nvPr/>
        </p:nvSpPr>
        <p:spPr>
          <a:xfrm rot="10800000">
            <a:off x="1043608" y="5013176"/>
            <a:ext cx="1512168" cy="10801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2530" name="Picture 2" descr="http://t1.gstatic.com/images?q=tbn:ANd9GcQvRGAoTVAr3v3dUuneuvJ24tokl7LFy7_xwiZ0Row5WIinMz8&amp;t=1&amp;usg=__nIAitomNJayWFDNuO5VHoLPHFTU="/>
          <p:cNvPicPr>
            <a:picLocks noChangeAspect="1" noChangeArrowheads="1"/>
          </p:cNvPicPr>
          <p:nvPr/>
        </p:nvPicPr>
        <p:blipFill>
          <a:blip r:embed="rId5" cstate="print"/>
          <a:srcRect/>
          <a:stretch>
            <a:fillRect/>
          </a:stretch>
        </p:blipFill>
        <p:spPr bwMode="auto">
          <a:xfrm>
            <a:off x="4211960" y="4869160"/>
            <a:ext cx="3705225" cy="12287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1708</TotalTime>
  <Words>896</Words>
  <Application>Microsoft Office PowerPoint</Application>
  <PresentationFormat>On-screen Show (4:3)</PresentationFormat>
  <Paragraphs>160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Tara’s  Digital Learning Portfolio 2009</vt:lpstr>
      <vt:lpstr>Tara’s  Learning Goals 2009</vt:lpstr>
      <vt:lpstr>Tara’s  Learning Strengths 2009</vt:lpstr>
      <vt:lpstr>Tara’s  Learning Improvements 2009</vt:lpstr>
      <vt:lpstr>Tara’s  Learnings 2009</vt:lpstr>
      <vt:lpstr>Tara’s  Learning Reflections 2009</vt:lpstr>
      <vt:lpstr>Tara’s  Strengths 2009</vt:lpstr>
      <vt:lpstr>Tara’s  Strengths 2009</vt:lpstr>
      <vt:lpstr>Tara’s  Strengths 2009</vt:lpstr>
      <vt:lpstr>Tara’s  My Improvements 2009</vt:lpstr>
      <vt:lpstr>Tara’s  My Improvements 2009</vt:lpstr>
      <vt:lpstr>Tara’s  My Improvements 2009</vt:lpstr>
      <vt:lpstr>Tara’s  My Improvements 2009</vt:lpstr>
      <vt:lpstr>Tara’s  My Improvements 2009</vt:lpstr>
      <vt:lpstr>Tara’s  My Learnings 2009</vt:lpstr>
      <vt:lpstr>Tara’s  My Learnings 2009</vt:lpstr>
      <vt:lpstr>Tara’s  My Learnings 2009</vt:lpstr>
      <vt:lpstr>Tara’s  My Learnings 2009</vt:lpstr>
      <vt:lpstr>Tara’s  My Learnings 2009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Lynn</dc:creator>
  <cp:lastModifiedBy>Amy Kennedy</cp:lastModifiedBy>
  <cp:revision>55</cp:revision>
  <dcterms:created xsi:type="dcterms:W3CDTF">2010-07-30T06:21:27Z</dcterms:created>
  <dcterms:modified xsi:type="dcterms:W3CDTF">2010-08-02T06:36:25Z</dcterms:modified>
</cp:coreProperties>
</file>