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0"/>
  </p:notesMasterIdLst>
  <p:sldIdLst>
    <p:sldId id="296" r:id="rId2"/>
    <p:sldId id="297" r:id="rId3"/>
    <p:sldId id="301" r:id="rId4"/>
    <p:sldId id="302" r:id="rId5"/>
    <p:sldId id="298" r:id="rId6"/>
    <p:sldId id="303" r:id="rId7"/>
    <p:sldId id="286" r:id="rId8"/>
    <p:sldId id="304" r:id="rId9"/>
    <p:sldId id="305" r:id="rId10"/>
    <p:sldId id="307" r:id="rId11"/>
    <p:sldId id="308" r:id="rId12"/>
    <p:sldId id="306" r:id="rId13"/>
    <p:sldId id="309" r:id="rId14"/>
    <p:sldId id="310" r:id="rId15"/>
    <p:sldId id="311" r:id="rId16"/>
    <p:sldId id="312" r:id="rId17"/>
    <p:sldId id="313" r:id="rId18"/>
    <p:sldId id="299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E3BD00-40DE-4FD9-A4F9-86A3EF5A530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784532-3216-4C8D-8E4D-1E1F089932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</a:t>
            </a:fld>
            <a:endParaRPr lang="en-A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10</a:t>
            </a:fld>
            <a:endParaRPr lang="en-A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11</a:t>
            </a:fld>
            <a:endParaRPr lang="en-A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12</a:t>
            </a:fld>
            <a:endParaRPr lang="en-A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13</a:t>
            </a:fld>
            <a:endParaRPr lang="en-A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14</a:t>
            </a:fld>
            <a:endParaRPr lang="en-A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15</a:t>
            </a:fld>
            <a:endParaRPr lang="en-A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16</a:t>
            </a:fld>
            <a:endParaRPr lang="en-A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17</a:t>
            </a:fld>
            <a:endParaRPr lang="en-A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18</a:t>
            </a:fld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2</a:t>
            </a:fld>
            <a:endParaRPr lang="en-A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3</a:t>
            </a:fld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4</a:t>
            </a:fld>
            <a:endParaRPr lang="en-A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5</a:t>
            </a:fld>
            <a:endParaRPr lang="en-A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6</a:t>
            </a:fld>
            <a:endParaRPr lang="en-A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7</a:t>
            </a:fld>
            <a:endParaRPr lang="en-A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8</a:t>
            </a:fld>
            <a:endParaRPr lang="en-A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D784532-3216-4C8D-8E4D-1E1F089932B8}" type="slidenum">
              <a:rPr lang="en-AU" smtClean="0"/>
              <a:pPr/>
              <a:t>9</a:t>
            </a:fld>
            <a:endParaRPr lang="en-A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0000">
              <a:srgbClr val="FFFF0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AD8DF124-86AE-4A4A-BAE4-AD6B8FE2D711}" type="datetimeFigureOut">
              <a:rPr lang="en-US" smtClean="0"/>
              <a:pPr/>
              <a:t>8/9/2010</a:t>
            </a:fld>
            <a:endParaRPr lang="en-AU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0F40034F-CD7D-4412-A32D-64F6CEF210B8}" type="slidenum">
              <a:rPr lang="en-AU" smtClean="0"/>
              <a:pPr/>
              <a:t>‹#›</a:t>
            </a:fld>
            <a:endParaRPr lang="en-A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3" Type="http://schemas.openxmlformats.org/officeDocument/2006/relationships/notesSlide" Target="../notesSlides/notesSlide1.xml"/><Relationship Id="rId7" Type="http://schemas.openxmlformats.org/officeDocument/2006/relationships/slide" Target="slide4.xml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Lynn\Videos\Video012.avi" TargetMode="External"/><Relationship Id="rId6" Type="http://schemas.openxmlformats.org/officeDocument/2006/relationships/slide" Target="slide3.xml"/><Relationship Id="rId11" Type="http://schemas.openxmlformats.org/officeDocument/2006/relationships/image" Target="../media/image3.jpeg"/><Relationship Id="rId5" Type="http://schemas.openxmlformats.org/officeDocument/2006/relationships/slide" Target="slide2.xml"/><Relationship Id="rId10" Type="http://schemas.openxmlformats.org/officeDocument/2006/relationships/image" Target="../media/image2.jpeg"/><Relationship Id="rId4" Type="http://schemas.openxmlformats.org/officeDocument/2006/relationships/slide" Target="slide1.xml"/><Relationship Id="rId9" Type="http://schemas.openxmlformats.org/officeDocument/2006/relationships/slide" Target="slide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jpe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slide" Target="slide2.xml"/><Relationship Id="rId3" Type="http://schemas.openxmlformats.org/officeDocument/2006/relationships/slide" Target="slide7.xml"/><Relationship Id="rId7" Type="http://schemas.openxmlformats.org/officeDocument/2006/relationships/slide" Target="slide10.xml"/><Relationship Id="rId12" Type="http://schemas.openxmlformats.org/officeDocument/2006/relationships/slide" Target="slide1.xml"/><Relationship Id="rId17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6" Type="http://schemas.openxmlformats.org/officeDocument/2006/relationships/slide" Target="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6.xml"/><Relationship Id="rId11" Type="http://schemas.openxmlformats.org/officeDocument/2006/relationships/slide" Target="slide14.xml"/><Relationship Id="rId5" Type="http://schemas.openxmlformats.org/officeDocument/2006/relationships/slide" Target="slide9.xml"/><Relationship Id="rId15" Type="http://schemas.openxmlformats.org/officeDocument/2006/relationships/slide" Target="slide4.xml"/><Relationship Id="rId10" Type="http://schemas.openxmlformats.org/officeDocument/2006/relationships/slide" Target="slide13.xml"/><Relationship Id="rId4" Type="http://schemas.openxmlformats.org/officeDocument/2006/relationships/slide" Target="slide8.xml"/><Relationship Id="rId9" Type="http://schemas.openxmlformats.org/officeDocument/2006/relationships/slide" Target="slide12.xml"/><Relationship Id="rId14" Type="http://schemas.openxmlformats.org/officeDocument/2006/relationships/slide" Target="slide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" Target="slide6.xml"/><Relationship Id="rId3" Type="http://schemas.openxmlformats.org/officeDocument/2006/relationships/slide" Target="slide1.xml"/><Relationship Id="rId7" Type="http://schemas.openxmlformats.org/officeDocument/2006/relationships/slide" Target="slide5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slide" Target="slide4.xml"/><Relationship Id="rId5" Type="http://schemas.openxmlformats.org/officeDocument/2006/relationships/slide" Target="slide3.xml"/><Relationship Id="rId4" Type="http://schemas.openxmlformats.org/officeDocument/2006/relationships/slide" Target="slide2.xml"/><Relationship Id="rId9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3" Type="http://schemas.openxmlformats.org/officeDocument/2006/relationships/slide" Target="slide15.xml"/><Relationship Id="rId7" Type="http://schemas.openxmlformats.org/officeDocument/2006/relationships/slide" Target="slide2.xml"/><Relationship Id="rId12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slide" Target="slide1.xml"/><Relationship Id="rId11" Type="http://schemas.openxmlformats.org/officeDocument/2006/relationships/slide" Target="slide6.xml"/><Relationship Id="rId5" Type="http://schemas.openxmlformats.org/officeDocument/2006/relationships/slide" Target="slide17.xml"/><Relationship Id="rId10" Type="http://schemas.openxmlformats.org/officeDocument/2006/relationships/slide" Target="slide5.xml"/><Relationship Id="rId4" Type="http://schemas.openxmlformats.org/officeDocument/2006/relationships/slide" Target="slide16.xml"/><Relationship Id="rId9" Type="http://schemas.openxmlformats.org/officeDocument/2006/relationships/slide" Target="slid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slide" Target="slid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928826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Tara’s </a:t>
            </a:r>
            <a:br>
              <a:rPr lang="en-AU" dirty="0" smtClean="0"/>
            </a:br>
            <a:r>
              <a:rPr lang="en-AU" b="0" dirty="0" smtClean="0"/>
              <a:t>Digital Showcase Portfolio 2009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3143248"/>
            <a:ext cx="5857916" cy="3286148"/>
          </a:xfrm>
        </p:spPr>
        <p:txBody>
          <a:bodyPr>
            <a:normAutofit/>
          </a:bodyPr>
          <a:lstStyle/>
          <a:p>
            <a:pPr algn="l"/>
            <a:r>
              <a:rPr lang="en-AU" sz="2400" dirty="0" smtClean="0"/>
              <a:t>Hi my name is Tara and I am in Year 2 at CQU State School.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This is my Portfolio of all my favourite things I have done this year.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I have learnt so much!</a:t>
            </a:r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4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5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How I cared for 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7" action="ppaction://hlinksldjump"/>
                        </a:rPr>
                        <a:t>How I cared for 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8" action="ppaction://hlinksldjump"/>
                        </a:rPr>
                        <a:t>How I cared for my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9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Picture 4" descr="C:\Users\Lynn\Pictures\2010-03-22 kids\kids 007.JPG"/>
          <p:cNvPicPr/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7215206" y="571480"/>
            <a:ext cx="1357322" cy="178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Video012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11" cstate="email"/>
          <a:stretch>
            <a:fillRect/>
          </a:stretch>
        </p:blipFill>
        <p:spPr>
          <a:xfrm>
            <a:off x="642910" y="500042"/>
            <a:ext cx="1809741" cy="13573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9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Language</a:t>
            </a:r>
            <a:br>
              <a:rPr lang="en-AU" dirty="0" smtClean="0"/>
            </a:br>
            <a:r>
              <a:rPr lang="en-AU" dirty="0" smtClean="0"/>
              <a:t>4/7/09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06167" y="236983"/>
            <a:ext cx="4188741" cy="685800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Science</a:t>
            </a:r>
            <a:br>
              <a:rPr lang="en-AU" dirty="0" smtClean="0"/>
            </a:br>
            <a:r>
              <a:rPr lang="en-AU" dirty="0" smtClean="0"/>
              <a:t>4/7/09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06167" y="236983"/>
            <a:ext cx="4188741" cy="685800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SOSE</a:t>
            </a:r>
            <a:br>
              <a:rPr lang="en-AU" dirty="0" smtClean="0"/>
            </a:br>
            <a:r>
              <a:rPr lang="en-AU" dirty="0" smtClean="0"/>
              <a:t>My Didgeridoo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 r="-801"/>
          <a:stretch>
            <a:fillRect/>
          </a:stretch>
        </p:blipFill>
        <p:spPr>
          <a:xfrm>
            <a:off x="1571604" y="2143116"/>
            <a:ext cx="3286147" cy="3500462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taras writing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973838" y="2669973"/>
            <a:ext cx="3482604" cy="246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Technology</a:t>
            </a:r>
            <a:br>
              <a:rPr lang="en-AU" dirty="0" smtClean="0"/>
            </a:br>
            <a:r>
              <a:rPr lang="en-AU" dirty="0" smtClean="0"/>
              <a:t>My Didgeridoo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 r="-801"/>
          <a:stretch>
            <a:fillRect/>
          </a:stretch>
        </p:blipFill>
        <p:spPr>
          <a:xfrm>
            <a:off x="1571604" y="2143116"/>
            <a:ext cx="3286147" cy="3500462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taras writing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973838" y="2669973"/>
            <a:ext cx="3482604" cy="246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ICT</a:t>
            </a:r>
            <a:br>
              <a:rPr lang="en-AU" dirty="0" smtClean="0"/>
            </a:br>
            <a:r>
              <a:rPr lang="en-AU" dirty="0" smtClean="0"/>
              <a:t>My Didgeridoo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 r="-801"/>
          <a:stretch>
            <a:fillRect/>
          </a:stretch>
        </p:blipFill>
        <p:spPr>
          <a:xfrm>
            <a:off x="1571604" y="2143116"/>
            <a:ext cx="3286147" cy="3500462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taras writing.bmp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4973838" y="2669973"/>
            <a:ext cx="3482604" cy="246461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My Paintings and Drawings</a:t>
            </a:r>
            <a:endParaRPr lang="en-AU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taras writing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112862" y="2531081"/>
            <a:ext cx="3143273" cy="2224468"/>
          </a:xfrm>
          <a:prstGeom prst="rect">
            <a:avLst/>
          </a:prstGeom>
        </p:spPr>
      </p:pic>
      <p:pic>
        <p:nvPicPr>
          <p:cNvPr id="6" name="Picture 5" descr="pics 007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5400000">
            <a:off x="79816" y="2634772"/>
            <a:ext cx="3138335" cy="2297899"/>
          </a:xfrm>
          <a:prstGeom prst="rect">
            <a:avLst/>
          </a:prstGeom>
        </p:spPr>
      </p:pic>
      <p:pic>
        <p:nvPicPr>
          <p:cNvPr id="7" name="Picture 6" descr="pics 00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0800000">
            <a:off x="3214678" y="2500306"/>
            <a:ext cx="3063865" cy="20086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Photographs I Took</a:t>
            </a:r>
            <a:endParaRPr lang="en-AU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5" name="Picture 4" descr="taras writing.bmp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6201520" y="2531081"/>
            <a:ext cx="2965957" cy="2224468"/>
          </a:xfrm>
          <a:prstGeom prst="rect">
            <a:avLst/>
          </a:prstGeom>
        </p:spPr>
      </p:pic>
      <p:pic>
        <p:nvPicPr>
          <p:cNvPr id="6" name="Picture 5" descr="pics 007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5400000">
            <a:off x="117051" y="2634772"/>
            <a:ext cx="3063865" cy="2297899"/>
          </a:xfrm>
          <a:prstGeom prst="rect">
            <a:avLst/>
          </a:prstGeom>
        </p:spPr>
      </p:pic>
      <p:pic>
        <p:nvPicPr>
          <p:cNvPr id="7" name="Picture 6" descr="pics 007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394961" y="2714620"/>
            <a:ext cx="2676000" cy="1794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/>
          </a:bodyPr>
          <a:lstStyle/>
          <a:p>
            <a:pPr algn="ctr"/>
            <a:r>
              <a:rPr lang="en-AU" dirty="0" smtClean="0"/>
              <a:t>Photographs of Me</a:t>
            </a:r>
            <a:endParaRPr lang="en-AU" dirty="0"/>
          </a:p>
        </p:txBody>
      </p:sp>
      <p:sp>
        <p:nvSpPr>
          <p:cNvPr id="4" name="Left Arrow 3">
            <a:hlinkClick r:id="rId3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 descr="pics 007.JP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643306" y="2285992"/>
            <a:ext cx="2214578" cy="3143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571636"/>
          </a:xfrm>
        </p:spPr>
        <p:txBody>
          <a:bodyPr>
            <a:normAutofit/>
          </a:bodyPr>
          <a:lstStyle/>
          <a:p>
            <a:pPr algn="ctr"/>
            <a:r>
              <a:rPr lang="en-AU" b="0" dirty="0" smtClean="0"/>
              <a:t>How I Cared for my Learning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786214"/>
          </a:xfrm>
        </p:spPr>
        <p:txBody>
          <a:bodyPr>
            <a:normAutofit fontScale="62500" lnSpcReduction="20000"/>
          </a:bodyPr>
          <a:lstStyle/>
          <a:p>
            <a:pPr algn="l" fontAlgn="t"/>
            <a:r>
              <a:rPr lang="en-AU" sz="2400" b="1" dirty="0" smtClean="0"/>
              <a:t>I cared for my Learning by doing my best in:</a:t>
            </a:r>
          </a:p>
          <a:p>
            <a:pPr algn="l" fontAlgn="t"/>
            <a:endParaRPr lang="en-AU" sz="2400" b="1" dirty="0" smtClean="0"/>
          </a:p>
          <a:p>
            <a:pPr algn="l"/>
            <a:r>
              <a:rPr lang="en-AU" sz="2400" dirty="0" smtClean="0">
                <a:hlinkClick r:id="rId3" action="ppaction://hlinksldjump"/>
              </a:rPr>
              <a:t>English</a:t>
            </a:r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>
                <a:hlinkClick r:id="rId4" action="ppaction://hlinksldjump"/>
              </a:rPr>
              <a:t>Mathematics</a:t>
            </a:r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>
                <a:hlinkClick r:id="rId5" action="ppaction://hlinksldjump"/>
              </a:rPr>
              <a:t>HPE</a:t>
            </a:r>
            <a:endParaRPr lang="en-AU" sz="2400" dirty="0" smtClean="0"/>
          </a:p>
          <a:p>
            <a:pPr algn="l"/>
            <a:endParaRPr lang="en-AU" sz="2400" dirty="0" smtClean="0"/>
          </a:p>
          <a:p>
            <a:pPr algn="l" fontAlgn="t"/>
            <a:r>
              <a:rPr lang="en-AU" sz="2400" dirty="0" smtClean="0">
                <a:hlinkClick r:id="rId6" action="ppaction://hlinksldjump"/>
              </a:rPr>
              <a:t>The Arts</a:t>
            </a:r>
            <a:endParaRPr lang="en-AU" sz="2400" dirty="0" smtClean="0"/>
          </a:p>
          <a:p>
            <a:pPr algn="l" fontAlgn="t"/>
            <a:endParaRPr lang="en-AU" sz="2400" dirty="0" smtClean="0"/>
          </a:p>
          <a:p>
            <a:pPr algn="l" fontAlgn="t"/>
            <a:r>
              <a:rPr lang="en-AU" sz="2400" dirty="0" smtClean="0">
                <a:hlinkClick r:id="rId7" action="ppaction://hlinksldjump"/>
              </a:rPr>
              <a:t>Languages</a:t>
            </a:r>
            <a:endParaRPr lang="en-AU" sz="2400" dirty="0" smtClean="0"/>
          </a:p>
          <a:p>
            <a:pPr algn="l" fontAlgn="t"/>
            <a:endParaRPr lang="en-AU" sz="2400" dirty="0" smtClean="0"/>
          </a:p>
          <a:p>
            <a:pPr algn="l" fontAlgn="t"/>
            <a:r>
              <a:rPr lang="en-AU" sz="2400" dirty="0" smtClean="0">
                <a:hlinkClick r:id="rId8" action="ppaction://hlinksldjump"/>
              </a:rPr>
              <a:t>Science</a:t>
            </a:r>
            <a:endParaRPr lang="en-AU" sz="2400" dirty="0" smtClean="0"/>
          </a:p>
          <a:p>
            <a:pPr algn="l" fontAlgn="t"/>
            <a:endParaRPr lang="en-AU" sz="2400" dirty="0" smtClean="0"/>
          </a:p>
          <a:p>
            <a:pPr algn="l" fontAlgn="t"/>
            <a:r>
              <a:rPr lang="en-AU" sz="2400" dirty="0" smtClean="0">
                <a:hlinkClick r:id="rId9" action="ppaction://hlinksldjump"/>
              </a:rPr>
              <a:t>SOSE</a:t>
            </a:r>
            <a:endParaRPr lang="en-AU" sz="2400" dirty="0" smtClean="0"/>
          </a:p>
          <a:p>
            <a:pPr algn="l" fontAlgn="t"/>
            <a:endParaRPr lang="en-AU" sz="2400" dirty="0" smtClean="0"/>
          </a:p>
          <a:p>
            <a:pPr algn="l" fontAlgn="t"/>
            <a:r>
              <a:rPr lang="en-AU" sz="2400" dirty="0" smtClean="0">
                <a:hlinkClick r:id="rId10" action="ppaction://hlinksldjump"/>
              </a:rPr>
              <a:t>Technology</a:t>
            </a:r>
            <a:endParaRPr lang="en-AU" sz="2400" dirty="0" smtClean="0"/>
          </a:p>
          <a:p>
            <a:pPr algn="l" fontAlgn="t"/>
            <a:endParaRPr lang="en-AU" sz="2400" dirty="0" smtClean="0"/>
          </a:p>
          <a:p>
            <a:pPr algn="l" fontAlgn="t"/>
            <a:r>
              <a:rPr lang="en-AU" sz="2400" dirty="0" smtClean="0">
                <a:hlinkClick r:id="rId11" action="ppaction://hlinksldjump"/>
              </a:rPr>
              <a:t>ICT</a:t>
            </a:r>
            <a:endParaRPr lang="en-AU" sz="2400" dirty="0" smtClean="0"/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12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3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13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4" action="ppaction://hlinksldjump"/>
                        </a:rPr>
                        <a:t>How I cared for</a:t>
                      </a:r>
                      <a:r>
                        <a:rPr lang="en-AU" sz="1600" baseline="0" dirty="0" smtClean="0">
                          <a:hlinkClick r:id="rId14" action="ppaction://hlinksldjump"/>
                        </a:rPr>
                        <a:t> </a:t>
                      </a:r>
                      <a:r>
                        <a:rPr lang="en-AU" sz="1600" dirty="0" smtClean="0">
                          <a:hlinkClick r:id="rId14" action="ppaction://hlinksldjump"/>
                        </a:rPr>
                        <a:t>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5" action="ppaction://hlinksldjump"/>
                        </a:rPr>
                        <a:t>How I cared for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6" action="ppaction://hlinksldjump"/>
                        </a:rPr>
                        <a:t>How I cared for my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lipart-Cartoon-student.gif"/>
          <p:cNvPicPr>
            <a:picLocks noChangeAspect="1"/>
          </p:cNvPicPr>
          <p:nvPr/>
        </p:nvPicPr>
        <p:blipFill>
          <a:blip r:embed="rId17"/>
          <a:srcRect l="8333" r="8333" b="4166"/>
          <a:stretch>
            <a:fillRect/>
          </a:stretch>
        </p:blipFill>
        <p:spPr>
          <a:xfrm>
            <a:off x="785786" y="428604"/>
            <a:ext cx="1428760" cy="164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571636"/>
          </a:xfrm>
        </p:spPr>
        <p:txBody>
          <a:bodyPr>
            <a:normAutofit/>
          </a:bodyPr>
          <a:lstStyle/>
          <a:p>
            <a:pPr algn="ctr"/>
            <a:r>
              <a:rPr lang="en-AU" b="0" dirty="0" smtClean="0"/>
              <a:t>How I Cared for my Myself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786214"/>
          </a:xfrm>
        </p:spPr>
        <p:txBody>
          <a:bodyPr>
            <a:normAutofit fontScale="92500" lnSpcReduction="10000"/>
          </a:bodyPr>
          <a:lstStyle/>
          <a:p>
            <a:pPr algn="l" fontAlgn="t"/>
            <a:r>
              <a:rPr lang="en-AU" sz="2400" b="1" dirty="0" smtClean="0"/>
              <a:t>I cared for Myself by doing my best in:</a:t>
            </a:r>
          </a:p>
          <a:p>
            <a:pPr algn="l" fontAlgn="t"/>
            <a:endParaRPr lang="en-AU" sz="2400" b="1" dirty="0" smtClean="0"/>
          </a:p>
          <a:p>
            <a:pPr algn="l"/>
            <a:r>
              <a:rPr lang="en-AU" sz="2400" dirty="0" smtClean="0"/>
              <a:t>Looking neat and tidy in my school uniform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Protecting myself from the sun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Playing safely in the school grounds</a:t>
            </a:r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How I cared for</a:t>
                      </a:r>
                      <a:r>
                        <a:rPr lang="en-AU" sz="1600" baseline="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AU" sz="1600" dirty="0" smtClean="0">
                          <a:hlinkClick r:id="rId5" action="ppaction://hlinksldjump"/>
                        </a:rPr>
                        <a:t>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How I cared for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7" action="ppaction://hlinksldjump"/>
                        </a:rPr>
                        <a:t>How I cared for my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8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5" descr="kids 007.JPG"/>
          <p:cNvPicPr>
            <a:picLocks noChangeAspect="1"/>
          </p:cNvPicPr>
          <p:nvPr/>
        </p:nvPicPr>
        <p:blipFill>
          <a:blip r:embed="rId9" cstate="email"/>
          <a:srcRect/>
          <a:stretch>
            <a:fillRect/>
          </a:stretch>
        </p:blipFill>
        <p:spPr>
          <a:xfrm>
            <a:off x="928662" y="285728"/>
            <a:ext cx="1428760" cy="22225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571636"/>
          </a:xfrm>
        </p:spPr>
        <p:txBody>
          <a:bodyPr>
            <a:normAutofit/>
          </a:bodyPr>
          <a:lstStyle/>
          <a:p>
            <a:pPr algn="ctr"/>
            <a:r>
              <a:rPr lang="en-AU" b="0" dirty="0" smtClean="0"/>
              <a:t>How I Cared for Others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786214"/>
          </a:xfrm>
        </p:spPr>
        <p:txBody>
          <a:bodyPr>
            <a:normAutofit fontScale="92500"/>
          </a:bodyPr>
          <a:lstStyle/>
          <a:p>
            <a:pPr algn="l" fontAlgn="t"/>
            <a:r>
              <a:rPr lang="en-AU" sz="2400" b="1" dirty="0" smtClean="0"/>
              <a:t>I cared for my Others by doing my best to:</a:t>
            </a:r>
          </a:p>
          <a:p>
            <a:pPr algn="l" fontAlgn="t"/>
            <a:endParaRPr lang="en-AU" sz="2400" b="1" dirty="0" smtClean="0"/>
          </a:p>
          <a:p>
            <a:pPr algn="l"/>
            <a:r>
              <a:rPr lang="en-AU" sz="2400" dirty="0" smtClean="0"/>
              <a:t>Help others to get along together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Speak politely to others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Use the ‘Stop, Think and Do’ strategies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Play sensibly with everyone</a:t>
            </a:r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How I cared for</a:t>
                      </a:r>
                      <a:r>
                        <a:rPr lang="en-AU" sz="1600" baseline="0" dirty="0" smtClean="0">
                          <a:hlinkClick r:id="rId5" action="ppaction://hlinksldjump"/>
                        </a:rPr>
                        <a:t> </a:t>
                      </a:r>
                      <a:r>
                        <a:rPr lang="en-AU" sz="1600" dirty="0" smtClean="0">
                          <a:hlinkClick r:id="rId5" action="ppaction://hlinksldjump"/>
                        </a:rPr>
                        <a:t>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How I cared for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7" action="ppaction://hlinksldjump"/>
                        </a:rPr>
                        <a:t>How I cared for my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8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lipart-Cartoon-student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86" y="454449"/>
            <a:ext cx="1428760" cy="159138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571636"/>
          </a:xfrm>
        </p:spPr>
        <p:txBody>
          <a:bodyPr>
            <a:normAutofit/>
          </a:bodyPr>
          <a:lstStyle/>
          <a:p>
            <a:pPr algn="ctr"/>
            <a:r>
              <a:rPr lang="en-AU" b="0" dirty="0" smtClean="0"/>
              <a:t>How I Cared for my School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786214"/>
          </a:xfrm>
        </p:spPr>
        <p:txBody>
          <a:bodyPr>
            <a:normAutofit fontScale="92500" lnSpcReduction="20000"/>
          </a:bodyPr>
          <a:lstStyle/>
          <a:p>
            <a:pPr algn="l" fontAlgn="t"/>
            <a:r>
              <a:rPr lang="en-AU" sz="2400" b="1" dirty="0" smtClean="0"/>
              <a:t>I cared for my School by doing my best in:</a:t>
            </a:r>
          </a:p>
          <a:p>
            <a:pPr algn="l" fontAlgn="t"/>
            <a:endParaRPr lang="en-AU" sz="2400" b="1" dirty="0" smtClean="0"/>
          </a:p>
          <a:p>
            <a:pPr algn="l"/>
            <a:r>
              <a:rPr lang="en-AU" sz="2400" dirty="0" smtClean="0"/>
              <a:t>Looking after the school environment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Representing the school well in the community</a:t>
            </a:r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/>
              <a:t>Wearing my school uniform</a:t>
            </a:r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dirty="0" smtClean="0"/>
              <a:t> </a:t>
            </a:r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3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4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4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5" action="ppaction://hlinksldjump"/>
                        </a:rPr>
                        <a:t>How I cared for my 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6" action="ppaction://hlinksldjump"/>
                        </a:rPr>
                        <a:t>How I cared for my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7" action="ppaction://hlinksldjump"/>
                        </a:rPr>
                        <a:t>How I cared for my</a:t>
                      </a:r>
                      <a:r>
                        <a:rPr lang="en-AU" sz="1600" baseline="0" dirty="0" smtClean="0">
                          <a:hlinkClick r:id="rId7" action="ppaction://hlinksldjump"/>
                        </a:rPr>
                        <a:t>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8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lipart-Cartoon-student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5786" y="501664"/>
            <a:ext cx="1428760" cy="14969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14546" y="428604"/>
            <a:ext cx="5286412" cy="1143008"/>
          </a:xfrm>
        </p:spPr>
        <p:txBody>
          <a:bodyPr>
            <a:normAutofit/>
          </a:bodyPr>
          <a:lstStyle/>
          <a:p>
            <a:pPr algn="ctr"/>
            <a:r>
              <a:rPr lang="en-AU" b="0" dirty="0" smtClean="0"/>
              <a:t>My Art Gallery</a:t>
            </a:r>
            <a:endParaRPr lang="en-AU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57488" y="2643182"/>
            <a:ext cx="5857916" cy="3786214"/>
          </a:xfrm>
        </p:spPr>
        <p:txBody>
          <a:bodyPr>
            <a:normAutofit/>
          </a:bodyPr>
          <a:lstStyle/>
          <a:p>
            <a:pPr algn="l" fontAlgn="t"/>
            <a:endParaRPr lang="en-AU" sz="2400" b="1" dirty="0" smtClean="0"/>
          </a:p>
          <a:p>
            <a:pPr algn="l"/>
            <a:r>
              <a:rPr lang="en-AU" sz="2400" dirty="0" smtClean="0">
                <a:hlinkClick r:id="rId3" action="ppaction://hlinksldjump"/>
              </a:rPr>
              <a:t>My paintings and drawings</a:t>
            </a:r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>
                <a:hlinkClick r:id="rId4" action="ppaction://hlinksldjump"/>
              </a:rPr>
              <a:t>Photographs I took</a:t>
            </a:r>
            <a:endParaRPr lang="en-AU" sz="2400" dirty="0" smtClean="0"/>
          </a:p>
          <a:p>
            <a:pPr algn="l"/>
            <a:endParaRPr lang="en-AU" sz="2400" dirty="0" smtClean="0"/>
          </a:p>
          <a:p>
            <a:pPr algn="l"/>
            <a:r>
              <a:rPr lang="en-AU" sz="2400" dirty="0" smtClean="0">
                <a:hlinkClick r:id="rId5" action="ppaction://hlinksldjump"/>
              </a:rPr>
              <a:t>Photographs of me </a:t>
            </a:r>
            <a:endParaRPr lang="en-AU" sz="2400" dirty="0" smtClean="0"/>
          </a:p>
          <a:p>
            <a:pPr algn="l"/>
            <a:endParaRPr lang="en-AU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500034" y="2643182"/>
          <a:ext cx="2143140" cy="346865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3140"/>
              </a:tblGrid>
              <a:tr h="500066">
                <a:tc>
                  <a:txBody>
                    <a:bodyPr/>
                    <a:lstStyle/>
                    <a:p>
                      <a:pPr algn="ctr"/>
                      <a:r>
                        <a:rPr lang="en-AU" sz="1600" dirty="0" smtClean="0">
                          <a:hlinkClick r:id="rId6" action="ppaction://hlinksldjump"/>
                        </a:rPr>
                        <a:t>My Fun Year</a:t>
                      </a:r>
                      <a:endParaRPr lang="en-AU" sz="1600" dirty="0"/>
                    </a:p>
                  </a:txBody>
                  <a:tcPr/>
                </a:tc>
              </a:tr>
              <a:tr h="64294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7" action="ppaction://hlinksldjump"/>
                        </a:rPr>
                        <a:t>How I</a:t>
                      </a:r>
                      <a:r>
                        <a:rPr lang="en-AU" sz="1600" baseline="0" dirty="0" smtClean="0">
                          <a:hlinkClick r:id="rId7" action="ppaction://hlinksldjump"/>
                        </a:rPr>
                        <a:t> Cared for my Learning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8" action="ppaction://hlinksldjump"/>
                        </a:rPr>
                        <a:t>How I cared for my Myself</a:t>
                      </a:r>
                      <a:endParaRPr lang="en-AU" sz="1600" dirty="0" smtClean="0"/>
                    </a:p>
                  </a:txBody>
                  <a:tcPr/>
                </a:tc>
              </a:tr>
              <a:tr h="56167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9" action="ppaction://hlinksldjump"/>
                        </a:rPr>
                        <a:t>How I cared for my Others</a:t>
                      </a:r>
                      <a:endParaRPr lang="en-AU" sz="1600" dirty="0" smtClean="0"/>
                    </a:p>
                  </a:txBody>
                  <a:tcPr/>
                </a:tc>
              </a:tr>
              <a:tr h="35753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0" action="ppaction://hlinksldjump"/>
                        </a:rPr>
                        <a:t>How I cared for my</a:t>
                      </a:r>
                      <a:r>
                        <a:rPr lang="en-AU" sz="1600" baseline="0" dirty="0" smtClean="0">
                          <a:hlinkClick r:id="rId10" action="ppaction://hlinksldjump"/>
                        </a:rPr>
                        <a:t> School</a:t>
                      </a:r>
                      <a:endParaRPr lang="en-AU" sz="1600" dirty="0" smtClean="0"/>
                    </a:p>
                  </a:txBody>
                  <a:tcPr/>
                </a:tc>
              </a:tr>
              <a:tr h="58828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AU" sz="1600" dirty="0" smtClean="0">
                          <a:hlinkClick r:id="rId11" action="ppaction://hlinksldjump"/>
                        </a:rPr>
                        <a:t>My Art Gallery</a:t>
                      </a:r>
                      <a:endParaRPr lang="en-AU" sz="1600" dirty="0" smtClean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Picture 6" descr="Clipart-Cartoon-student.gif"/>
          <p:cNvPicPr>
            <a:picLocks noChangeAspect="1"/>
          </p:cNvPicPr>
          <p:nvPr/>
        </p:nvPicPr>
        <p:blipFill>
          <a:blip r:embed="rId12" cstate="email"/>
          <a:srcRect/>
          <a:stretch>
            <a:fillRect/>
          </a:stretch>
        </p:blipFill>
        <p:spPr>
          <a:xfrm rot="5400000">
            <a:off x="501554" y="569960"/>
            <a:ext cx="2140100" cy="157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English</a:t>
            </a:r>
            <a:br>
              <a:rPr lang="en-AU" dirty="0" smtClean="0"/>
            </a:br>
            <a:r>
              <a:rPr lang="en-AU" dirty="0" smtClean="0"/>
              <a:t>My Favourite Story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06167" y="236983"/>
            <a:ext cx="4188741" cy="685800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err="1" smtClean="0"/>
              <a:t>Mathmatics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dirty="0" smtClean="0"/>
              <a:t>My Best Subtraction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428860" y="1500174"/>
            <a:ext cx="3737469" cy="500066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0034" y="500042"/>
            <a:ext cx="8183880" cy="1051560"/>
          </a:xfrm>
        </p:spPr>
        <p:txBody>
          <a:bodyPr>
            <a:normAutofit fontScale="90000"/>
          </a:bodyPr>
          <a:lstStyle/>
          <a:p>
            <a:pPr algn="ctr"/>
            <a:r>
              <a:rPr lang="en-AU" dirty="0" smtClean="0"/>
              <a:t>HPE</a:t>
            </a:r>
            <a:br>
              <a:rPr lang="en-AU" dirty="0" smtClean="0"/>
            </a:br>
            <a:r>
              <a:rPr lang="en-AU" dirty="0" smtClean="0"/>
              <a:t>4/7/09</a:t>
            </a:r>
            <a:endParaRPr lang="en-AU" dirty="0"/>
          </a:p>
        </p:txBody>
      </p:sp>
      <p:pic>
        <p:nvPicPr>
          <p:cNvPr id="3" name="Picture 2" descr="taras writing.bmp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2406167" y="236983"/>
            <a:ext cx="4188741" cy="6858000"/>
          </a:xfrm>
          <a:prstGeom prst="rect">
            <a:avLst/>
          </a:prstGeom>
        </p:spPr>
      </p:pic>
      <p:sp>
        <p:nvSpPr>
          <p:cNvPr id="4" name="Left Arrow 3">
            <a:hlinkClick r:id="rId4" action="ppaction://hlinksldjump"/>
          </p:cNvPr>
          <p:cNvSpPr/>
          <p:nvPr/>
        </p:nvSpPr>
        <p:spPr>
          <a:xfrm>
            <a:off x="8072462" y="5357826"/>
            <a:ext cx="571504" cy="50006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1825</TotalTime>
  <Words>399</Words>
  <Application>Microsoft Office PowerPoint</Application>
  <PresentationFormat>On-screen Show (4:3)</PresentationFormat>
  <Paragraphs>135</Paragraphs>
  <Slides>18</Slides>
  <Notes>18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Aspect</vt:lpstr>
      <vt:lpstr>Tara’s  Digital Showcase Portfolio 2009</vt:lpstr>
      <vt:lpstr>How I Cared for my Learning</vt:lpstr>
      <vt:lpstr>How I Cared for my Myself</vt:lpstr>
      <vt:lpstr>How I Cared for Others</vt:lpstr>
      <vt:lpstr>How I Cared for my School</vt:lpstr>
      <vt:lpstr>My Art Gallery</vt:lpstr>
      <vt:lpstr>English My Favourite Story</vt:lpstr>
      <vt:lpstr>Mathmatics My Best Subtraction</vt:lpstr>
      <vt:lpstr>HPE 4/7/09</vt:lpstr>
      <vt:lpstr>Language 4/7/09</vt:lpstr>
      <vt:lpstr>Science 4/7/09</vt:lpstr>
      <vt:lpstr>SOSE My Didgeridoo</vt:lpstr>
      <vt:lpstr>Technology My Didgeridoo</vt:lpstr>
      <vt:lpstr>ICT My Didgeridoo</vt:lpstr>
      <vt:lpstr>My Paintings and Drawings</vt:lpstr>
      <vt:lpstr>Photographs I Took</vt:lpstr>
      <vt:lpstr>Photographs of Me</vt:lpstr>
      <vt:lpstr>Slide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Lynn</dc:creator>
  <cp:lastModifiedBy>Lynn</cp:lastModifiedBy>
  <cp:revision>69</cp:revision>
  <dcterms:created xsi:type="dcterms:W3CDTF">2010-07-30T06:21:27Z</dcterms:created>
  <dcterms:modified xsi:type="dcterms:W3CDTF">2010-08-09T00:16:42Z</dcterms:modified>
</cp:coreProperties>
</file>